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9EC01-A2D6-0A19-5065-AFDEEB3C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0CE40-9889-2572-BC95-F00997EFC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8B34B-B8C5-0EF4-EEB1-36959657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D65ED-B0A4-3118-3640-89195C72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5DC49-3E46-3833-358C-6F4A3378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2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A5CD4-BCA0-D24A-6994-33631928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6D84CC-D2EA-D902-75C5-2BE915F9F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F3AA9-9317-83A1-5567-0FFE57A9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A50601-0FB8-DA81-CC23-54552DC4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80486-2FA3-2E00-0B4B-15ACFE3B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53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FDC197-B8AB-B4A8-147F-5D51A9DA7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B7A5F7-D8C8-8DF4-7621-1FA1E1FC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E89FB-E086-2DC9-CC59-918A9963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BE067D-6E33-2050-9AB6-DAF5753A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CF3C6-6BA5-5746-835D-351ED6EF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4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D0B3E-D8CD-C58E-CD7B-45DFF2EA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A8E6D-499D-49CE-D3F7-D0EC3026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815AE-8814-1679-669E-73717D57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FFC08-8F24-D919-E8A5-980B4622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7F265-88A5-2013-0BDE-93128535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0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894CD-AFAB-9EB0-83E1-8A6DF0DB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1A0DC5-3051-2477-AA10-5DDE066F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93595C-633B-F4DB-15B8-34B22D94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EE12-0FC8-894F-6368-13600934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1F462-E3BD-644E-8477-61B03297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45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3D76-B7DE-2A87-5AA5-211ECB3C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997C2-420E-AE25-FC37-2131A2B34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CCA7D8-E24D-8AC7-F653-C8F77668B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65D91D-FC8E-E626-7A22-10408695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14EAD-01F3-42A0-22C8-54549FE7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1AD92A-07B6-908C-59D6-F6A12004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08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FC092-3F6E-DA56-CB4A-2F400A90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C3B73C-9C73-C646-04EC-FC71751F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0CD69-9961-B0CC-65B1-9955130C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98DDD-5FB5-5309-DC98-F1DDF804C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FBB93D-47AD-9A69-D88A-FA76CE0F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5F415D-920B-73E0-D417-C09177AC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D012DD-92EB-B576-AFEB-2FAA3871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C4BBBD-9142-5E8F-A27F-A883329E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87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6AE6-FE18-D23E-0D05-C07789D7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79F5F-A891-D697-7359-F7FFAA09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F373EC-631F-54FD-0A0A-365DA660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E32046-131B-31B6-7CC0-1E57FB3D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2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231469-3D57-628A-5D75-76D7B656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5BE104-2C20-20FC-F65C-C6F864BC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D9AD3D-537B-BAA5-5006-47D04F47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6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8D270-6BFA-2C01-6B6A-5963E125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1BE45-B09A-5627-8B1E-C93C9B58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0853E6-2FD0-1152-C7CF-2E14007F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28D1B-8145-3558-D227-CA3F1B2D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42775F-82E7-3FE1-4BC6-6A09A19F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183001-A3A0-A078-2ACC-FFB86C2A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60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C9E8-5E84-F046-DF1F-DA4C4045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0D99AF-C228-08A1-11E6-2CE6A1F93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D90AF4-30CB-EA60-748A-64382F9A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21039B-EC67-3741-25CB-69D8821B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C2ACE6-C0C2-06F8-7B08-ED352C4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64A45-9A8B-597F-C2E5-FC0FEE23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5A6981-920F-43A5-A561-40749832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8FB29-E92F-D435-77D8-60581381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CAF17-8316-10AE-CACF-2312D9389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53128-5F67-408B-87C9-47CD44C4D618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53FD38-0134-6C09-F7AF-03535870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E0970-C872-4451-DE6C-40718BCC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BD741-8BC0-4AB8-95D7-40236C63B2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19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25C1F7-3C4F-0842-72EA-CF1C1DF10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CL" sz="5400" dirty="0"/>
              <a:t>Proyecto 2 Dispositivos Móviles</a:t>
            </a:r>
            <a:br>
              <a:rPr lang="es-CL" sz="5400" dirty="0"/>
            </a:br>
            <a:r>
              <a:rPr lang="es-CL" sz="5400" dirty="0" err="1"/>
              <a:t>Beast</a:t>
            </a:r>
            <a:r>
              <a:rPr lang="es-CL" sz="5400" dirty="0"/>
              <a:t> </a:t>
            </a:r>
            <a:r>
              <a:rPr lang="es-CL" sz="5400" dirty="0" err="1"/>
              <a:t>Gamer</a:t>
            </a:r>
            <a:r>
              <a:rPr lang="es-CL" sz="5400" dirty="0"/>
              <a:t> App</a:t>
            </a:r>
            <a:endParaRPr lang="es-ES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6A448A-41B3-F5DB-642C-F8BD0D011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CL" dirty="0"/>
              <a:t>Hecho por: Martin Saucedo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9627F-A886-D52D-B082-270A8E2BF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00" r="-2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2CC948-A8CC-6F36-BAEF-F99C0D91D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904" y="-9144"/>
            <a:ext cx="2407174" cy="240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8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BABC37D-7AC0-80AA-34A4-A494C49D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s-CL" sz="3600" dirty="0">
                <a:solidFill>
                  <a:schemeClr val="tx2"/>
                </a:solidFill>
              </a:rPr>
              <a:t>Índice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D2B9C-C27A-A34E-8ED1-8AAEBBCE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084" y="2479983"/>
            <a:ext cx="2052375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2000" dirty="0">
                <a:solidFill>
                  <a:schemeClr val="tx2"/>
                </a:solidFill>
              </a:rPr>
              <a:t>-App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tx2"/>
                </a:solidFill>
              </a:rPr>
              <a:t>-Enfoque Solución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tx2"/>
                </a:solidFill>
              </a:rPr>
              <a:t>-Estilo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tx2"/>
                </a:solidFill>
              </a:rPr>
              <a:t>-Diagramas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tx2"/>
                </a:solidFill>
              </a:rPr>
              <a:t>-Conclusión</a:t>
            </a:r>
            <a:endParaRPr lang="es-E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31787A-0C07-2875-8398-7C7A405E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89" y="-389549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s-CL" sz="3600" dirty="0">
                <a:solidFill>
                  <a:schemeClr val="tx2"/>
                </a:solidFill>
              </a:rPr>
              <a:t>APP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1A4CE-0087-C286-C423-417D80E8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820" y="1160368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2000" dirty="0">
                <a:solidFill>
                  <a:schemeClr val="tx2"/>
                </a:solidFill>
              </a:rPr>
              <a:t>Para esta ocasión debíamos hacer una mejor versión de la aplicación que ya habíamos hecho para el primer proyecto, mejorando tanto en lo visual como en lo funcional.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3074" name="Picture 2" descr="Plink - Teamfinder (LFG) app for gamers">
            <a:extLst>
              <a:ext uri="{FF2B5EF4-FFF2-40B4-BE49-F238E27FC236}">
                <a16:creationId xmlns:a16="http://schemas.microsoft.com/office/drawing/2014/main" id="{66668325-0734-D92D-37EE-DD4A587ED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34" y="2453117"/>
            <a:ext cx="2185168" cy="44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A01DE8-F2AA-E4EB-5513-683B8667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-922658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s-CL" sz="3600" dirty="0">
                <a:solidFill>
                  <a:schemeClr val="tx2"/>
                </a:solidFill>
              </a:rPr>
              <a:t>Enfoque Solución</a:t>
            </a:r>
            <a:endParaRPr lang="es-ES" sz="3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F1D91-C914-4733-DB46-34228A48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3" y="914691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2000" dirty="0">
                <a:solidFill>
                  <a:schemeClr val="tx2"/>
                </a:solidFill>
              </a:rPr>
              <a:t>En mi caso para mejorar en la aplicación decidí hacerla más simple teniendo a un usuario definido, ordenando todos los juegos y las rutinas respectivas en archivos </a:t>
            </a:r>
            <a:r>
              <a:rPr lang="es-CL" sz="2000" dirty="0" err="1">
                <a:solidFill>
                  <a:schemeClr val="tx2"/>
                </a:solidFill>
              </a:rPr>
              <a:t>json</a:t>
            </a:r>
            <a:r>
              <a:rPr lang="es-CL" sz="2000" dirty="0">
                <a:solidFill>
                  <a:schemeClr val="tx2"/>
                </a:solidFill>
              </a:rPr>
              <a:t>, también hice que las rutinas se marcaran si es que las hiciste o no. 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4098" name="Picture 2" descr="Fases del desarrollo de una aplicación móvil – Anincubator">
            <a:extLst>
              <a:ext uri="{FF2B5EF4-FFF2-40B4-BE49-F238E27FC236}">
                <a16:creationId xmlns:a16="http://schemas.microsoft.com/office/drawing/2014/main" id="{379D1D18-0411-E18E-2B35-76F5414A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9" y="2772697"/>
            <a:ext cx="8576288" cy="42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6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AFCB-A0BC-7703-6C31-F6820501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5" y="-62470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s-CL" sz="3600" dirty="0">
                <a:solidFill>
                  <a:schemeClr val="tx2"/>
                </a:solidFill>
              </a:rPr>
              <a:t>Estilo</a:t>
            </a:r>
            <a:endParaRPr lang="es-E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8DF96-F9BA-F4D0-D4BB-091571EF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es-E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96D1CFB-D467-AEEC-C5D6-243A8CF0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42" y="2939842"/>
            <a:ext cx="1808831" cy="39204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CC29AF-8075-DC50-B7F9-2F1662CD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74" y="2893290"/>
            <a:ext cx="1792595" cy="39670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32F49B-9B20-9688-42E7-E2252B159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039" y="2852884"/>
            <a:ext cx="1781112" cy="396702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F37922D-F115-A7EA-3AB8-CEADE9BA0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362" y="2939842"/>
            <a:ext cx="1843713" cy="3967022"/>
          </a:xfrm>
          <a:prstGeom prst="rect">
            <a:avLst/>
          </a:prstGeom>
        </p:spPr>
      </p:pic>
      <p:pic>
        <p:nvPicPr>
          <p:cNvPr id="2050" name="Picture 2" descr="26 Paletas de Color Azul + [tipos y Combinaciones]">
            <a:extLst>
              <a:ext uri="{FF2B5EF4-FFF2-40B4-BE49-F238E27FC236}">
                <a16:creationId xmlns:a16="http://schemas.microsoft.com/office/drawing/2014/main" id="{129E389A-A1F6-A403-E235-B5E869CD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92" y="650889"/>
            <a:ext cx="2854439" cy="220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5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81BCF-E492-B3B5-EC15-A31F5AC8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Diagramas de flujo y arquitectura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A62447-3A48-28F8-653C-668F4E1D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6" y="1603914"/>
            <a:ext cx="7953924" cy="52530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A2C76B-883C-34BB-CAAE-59837BDD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72628"/>
            <a:ext cx="4080387" cy="52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9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91F7D-D247-DD8E-6A03-9E5BFF54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38023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s-CL" sz="3600" dirty="0">
                <a:solidFill>
                  <a:schemeClr val="tx2"/>
                </a:solidFill>
              </a:rPr>
              <a:t>Conclusión</a:t>
            </a:r>
            <a:endParaRPr lang="es-ES" sz="36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3093D-CCA8-AE0E-E797-DA0A5DB0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709" y="1889867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800" dirty="0">
                <a:solidFill>
                  <a:schemeClr val="tx2"/>
                </a:solidFill>
              </a:rPr>
              <a:t>Este trabajo me permitió entrar más en el tema de lo que uno puede hacer en una aplicación de  teléfono y pensar mejor en las cosas que podía hacer con los </a:t>
            </a:r>
            <a:r>
              <a:rPr lang="es-CL" sz="1800" dirty="0" err="1">
                <a:solidFill>
                  <a:schemeClr val="tx2"/>
                </a:solidFill>
              </a:rPr>
              <a:t>json</a:t>
            </a:r>
            <a:r>
              <a:rPr lang="es-CL" sz="1800" dirty="0">
                <a:solidFill>
                  <a:schemeClr val="tx2"/>
                </a:solidFill>
              </a:rPr>
              <a:t> para simplificar más las cosas y no tener que reestructurar todo de una manera más complicada e innecesaria.  </a:t>
            </a:r>
            <a:endParaRPr lang="es-E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75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4B032B-8D9A-40D7-5C66-FE6681DD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 por su atencion</a:t>
            </a:r>
          </a:p>
        </p:txBody>
      </p:sp>
      <p:pic>
        <p:nvPicPr>
          <p:cNvPr id="21" name="Graphic 20" descr="Smiling Face with No Fill">
            <a:extLst>
              <a:ext uri="{FF2B5EF4-FFF2-40B4-BE49-F238E27FC236}">
                <a16:creationId xmlns:a16="http://schemas.microsoft.com/office/drawing/2014/main" id="{26169CE5-F7C8-6104-6CDF-B596A73D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8960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165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Proyecto 2 Dispositivos Móviles Beast Gamer App</vt:lpstr>
      <vt:lpstr>Índice</vt:lpstr>
      <vt:lpstr>APP</vt:lpstr>
      <vt:lpstr>Enfoque Solución</vt:lpstr>
      <vt:lpstr>Estilo</vt:lpstr>
      <vt:lpstr>Diagramas de flujo y arquitectura</vt:lpstr>
      <vt:lpstr>Conclusión</vt:lpstr>
      <vt:lpstr>Gracias por su atencion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Saucedo</dc:creator>
  <cp:lastModifiedBy>Martin Saucedo</cp:lastModifiedBy>
  <cp:revision>1</cp:revision>
  <dcterms:created xsi:type="dcterms:W3CDTF">2024-07-12T20:04:52Z</dcterms:created>
  <dcterms:modified xsi:type="dcterms:W3CDTF">2024-07-12T22:59:19Z</dcterms:modified>
</cp:coreProperties>
</file>