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Chanchal Soni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Chanchal Soni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Mandsaur University Mandsaur, Madhya Pradesh, India; Computer Science and Application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Implementation of advanced encryption algorithms (AES/RSA) alongside steganography, and support for hiding messages in audio/video files.</a:t>
            </a:r>
          </a:p>
          <a:p>
            <a:pPr marL="305435" indent="-305435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Advanced Features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Integration of blockchain for message verification, cloud storage support for secure image sharing, and AI-powered steganography detection resistance. </a:t>
            </a:r>
          </a:p>
          <a:p>
            <a:pPr marL="305435" indent="-305435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Cross-Platform Development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 Mobile application development (Android/iOS) and web-based version with real-time collaboration features.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modern digital era, ensuring secure communication presents a significant challenge. While encryption safeguards data by making it unreadable, it also signals the presence of confidential exchanges. This project addresses the need for discreet message transmission through </a:t>
            </a:r>
            <a:r>
              <a:rPr lang="en-US" sz="2400" b="1" dirty="0"/>
              <a:t>steganography</a:t>
            </a:r>
            <a:r>
              <a:rPr lang="en-US" sz="2400" dirty="0"/>
              <a:t>—a technique that conceals information within seemingly ordinary images. The proposed solution is an intuitive </a:t>
            </a:r>
            <a:r>
              <a:rPr lang="en-US" sz="2400" b="1" dirty="0"/>
              <a:t>GUI application</a:t>
            </a:r>
            <a:r>
              <a:rPr lang="en-US" sz="2400" dirty="0"/>
              <a:t> that seamlessly embeds text messages into digital images, enabling covert communication without drawing attention.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&amp;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 &amp; ttk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Pathlib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Visual Studio Code</a:t>
            </a:r>
            <a:endParaRPr kumimoji="0" lang="en-US" altLang="en-US" sz="2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Dark-Themed GUI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Professional interface with real-time status updates and color-coordinated design, making steganography accessible to non-technical users.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Input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Supports both direct text input and file loading, with automatic message length validation and image capacity checking.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Password protection for encoding/decoding with robust error handling, while maintaining original image quality.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 Message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- Efficient pixel utilization and automatic message length preservation, preventing data overflow while ensuring message integrity. These features combine security with user-friendliness, setting it apart from typical steganography tools that sacrifice one for the other.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tx1"/>
                </a:solidFill>
                <a:effectLst/>
                <a:latin typeface="Segoe WPC"/>
              </a:rPr>
              <a:t>Privacy-Conscious Individuals</a:t>
            </a:r>
          </a:p>
          <a:p>
            <a:r>
              <a:rPr lang="en-IN" sz="2400" b="1" i="0" dirty="0">
                <a:solidFill>
                  <a:schemeClr val="tx1"/>
                </a:solidFill>
                <a:effectLst/>
                <a:latin typeface="Segoe WPC"/>
              </a:rPr>
              <a:t>Educational S</a:t>
            </a:r>
            <a:r>
              <a:rPr lang="en-IN" sz="2400" b="1" dirty="0">
                <a:solidFill>
                  <a:schemeClr val="tx1"/>
                </a:solidFill>
                <a:latin typeface="Segoe WPC"/>
              </a:rPr>
              <a:t>ector</a:t>
            </a:r>
          </a:p>
          <a:p>
            <a:r>
              <a:rPr lang="en-IN" sz="2400" b="1" dirty="0">
                <a:solidFill>
                  <a:schemeClr val="tx1"/>
                </a:solidFill>
                <a:latin typeface="Segoe WPC"/>
              </a:rPr>
              <a:t>Security Professionals</a:t>
            </a:r>
          </a:p>
          <a:p>
            <a:r>
              <a:rPr lang="en-IN" sz="2400" b="1" dirty="0">
                <a:solidFill>
                  <a:schemeClr val="tx1"/>
                </a:solidFill>
                <a:latin typeface="Segoe WPC"/>
              </a:rPr>
              <a:t>Digital Rights Activists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6DB7F8-759E-230F-D4BD-6E356AB9A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27" y="1393166"/>
            <a:ext cx="4748915" cy="243140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4A0A0-87DB-1B8B-134F-D7968178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49" y="1315647"/>
            <a:ext cx="4626429" cy="2740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4824CC-2E04-2B45-8CBD-3827DD7E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14" y="4056010"/>
            <a:ext cx="4626429" cy="261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Image Steganography application successfully addresses the need for covert communication by providing a secure, user-friendly solution for hiding messages within digital images. The project achieves its core objectives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&amp; Privacy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Successfully implementing LSB steganography with password protection, making secret messages undetectable to casual observers.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Creating an intuitive dark-themed GUI that makes steganography accessible to both technical and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Ensuring message integrity through automatic capacity checking and efficient pixel utilization, preventing data loss or corruption.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 effectively bridges the gap between security and usability, making secure communication available to privacy-conscious individuals, educators, and security professionals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https://github.com/sonichanchal702/CyberAICTE_Prj.git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479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Franklin Gothic Book</vt:lpstr>
      <vt:lpstr>Franklin Gothic Demi</vt:lpstr>
      <vt:lpstr>Segoe WPC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chanchal soni</cp:lastModifiedBy>
  <cp:revision>26</cp:revision>
  <dcterms:created xsi:type="dcterms:W3CDTF">2021-05-26T16:50:10Z</dcterms:created>
  <dcterms:modified xsi:type="dcterms:W3CDTF">2025-02-27T12:41:42Z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