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393F2-9AD7-4AA7-A4C3-4603DEA97FF4}" v="141" dt="2023-05-10T21:59:25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>
                <a:cs typeface="Calibri Light"/>
              </a:rPr>
              <a:t>Графический проект</a:t>
            </a:r>
            <a:endParaRPr lang="ru-RU" sz="72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>
                <a:cs typeface="Calibri"/>
              </a:rPr>
              <a:t>Фадеева София, 10-2</a:t>
            </a:r>
            <a:endParaRPr lang="ru-RU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A205F-8998-BFB8-5E9C-0D3C963F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000">
                <a:cs typeface="Calibri Light"/>
              </a:rPr>
              <a:t>Постановка задачи</a:t>
            </a:r>
            <a:endParaRPr lang="ru-RU" sz="50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C4B6DD-2AE4-58FF-0732-01DD7F7E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>
                <a:ea typeface="+mn-lt"/>
                <a:cs typeface="+mn-lt"/>
              </a:rPr>
              <a:t>На плоскости задано множество точек. Найти из них такие 4 точки, что построенный по ним четырёхугольник не является самопересекающимся и имеет при этом максимальную площадь.</a:t>
            </a:r>
            <a:endParaRPr lang="ru-RU" sz="22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DDE3406-201A-3619-2B4A-D55993A85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224"/>
          <a:stretch/>
        </p:blipFill>
        <p:spPr>
          <a:xfrm>
            <a:off x="5185640" y="640080"/>
            <a:ext cx="58410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1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E98A9-5ACA-FFD1-EB5D-870933AA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000">
                <a:cs typeface="Calibri Light"/>
              </a:rPr>
              <a:t>Элементы управления</a:t>
            </a:r>
            <a:endParaRPr lang="ru-RU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76B5B-6DCE-DAC1-6142-0706E67A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>
                <a:cs typeface="Calibri"/>
              </a:rPr>
              <a:t>Добавление точки</a:t>
            </a:r>
          </a:p>
          <a:p>
            <a:r>
              <a:rPr lang="ru-RU" sz="2200">
                <a:cs typeface="Calibri"/>
              </a:rPr>
              <a:t>Добавление случайной точки</a:t>
            </a:r>
          </a:p>
        </p:txBody>
      </p:sp>
      <p:pic>
        <p:nvPicPr>
          <p:cNvPr id="4" name="Рисунок 4" descr="Изображение выглядит как текст, электрон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886E6A5-6DD7-CCC1-369C-31BEBC15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68" y="640080"/>
            <a:ext cx="34347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1EB57-8AEC-84AF-E614-1D6F9F93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>
                <a:cs typeface="Calibri Light"/>
              </a:rPr>
              <a:t>Добавление мышью</a:t>
            </a:r>
            <a:endParaRPr lang="ru-RU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7B3CD-1D3B-1F84-FDD7-A304CE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>
                <a:cs typeface="Calibri"/>
              </a:rPr>
              <a:t>ЛКМ добавляет точку на плоскость</a:t>
            </a:r>
            <a:endParaRPr lang="ru-RU" sz="2200"/>
          </a:p>
        </p:txBody>
      </p:sp>
      <p:pic>
        <p:nvPicPr>
          <p:cNvPr id="4" name="Рисунок 4" descr="Изображение выглядит как текст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8282BBF0-E1C1-3996-1F04-14E71E19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92" y="640080"/>
            <a:ext cx="516827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10C42-261F-939A-28CE-4AB757CA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Структуры данных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98A16C-8166-3F40-1FB2-4B0B6C6DE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43" y="320040"/>
            <a:ext cx="5604810" cy="3895344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78E996-7AE5-8168-0E72-E11A83A9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400919"/>
            <a:ext cx="5614416" cy="3733586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A02DF-A2FE-6360-FE35-C5E68AD8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>
                <a:cs typeface="Calibri Light"/>
              </a:rPr>
              <a:t>Рисование</a:t>
            </a:r>
            <a:endParaRPr lang="ru-RU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8256C-96B4-264A-542B-5552DD15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>
                <a:cs typeface="Calibri"/>
              </a:rPr>
              <a:t>Canvas.drawRect()</a:t>
            </a:r>
          </a:p>
          <a:p>
            <a:r>
              <a:rPr lang="ru-RU" sz="2200">
                <a:cs typeface="Calibri"/>
              </a:rPr>
              <a:t>Canvas.drawLine()</a:t>
            </a:r>
          </a:p>
        </p:txBody>
      </p:sp>
      <p:pic>
        <p:nvPicPr>
          <p:cNvPr id="4" name="Рисунок 4" descr="Изображение выглядит как текст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6C17363F-5B89-66DF-7AA2-FBFCF421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05" y="640080"/>
            <a:ext cx="51595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8B686-8A14-8EB8-CDB5-1225AD08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Решение задачи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B85817C-AFA8-0F5D-AC2E-C45898ED7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883" y="640080"/>
            <a:ext cx="670744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8B686-8A14-8EB8-CDB5-1225AD08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Решение задачи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4C72FB9-547F-E276-5E17-F23D27A1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39" y="2633472"/>
            <a:ext cx="461267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8B686-8A14-8EB8-CDB5-1225AD08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Решение задачи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D8D99793-7602-2473-7240-367707D1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72814"/>
            <a:ext cx="11548872" cy="21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33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Графический проект</vt:lpstr>
      <vt:lpstr>Постановка задачи</vt:lpstr>
      <vt:lpstr>Элементы управления</vt:lpstr>
      <vt:lpstr>Добавление мышью</vt:lpstr>
      <vt:lpstr>Структуры данных</vt:lpstr>
      <vt:lpstr>Рисование</vt:lpstr>
      <vt:lpstr>Решение задачи</vt:lpstr>
      <vt:lpstr>Решение задачи</vt:lpstr>
      <vt:lpstr>Решение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60</cp:revision>
  <dcterms:created xsi:type="dcterms:W3CDTF">2023-05-10T21:48:30Z</dcterms:created>
  <dcterms:modified xsi:type="dcterms:W3CDTF">2023-05-10T22:00:10Z</dcterms:modified>
</cp:coreProperties>
</file>