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3"/>
  </p:sldMasterIdLst>
  <p:notesMasterIdLst>
    <p:notesMasterId r:id="rId21"/>
  </p:notesMasterIdLst>
  <p:handoutMasterIdLst>
    <p:handoutMasterId r:id="rId22"/>
  </p:handoutMasterIdLst>
  <p:sldIdLst>
    <p:sldId id="1295" r:id="rId4"/>
    <p:sldId id="1317" r:id="rId5"/>
    <p:sldId id="1319" r:id="rId6"/>
    <p:sldId id="1415" r:id="rId7"/>
    <p:sldId id="1416" r:id="rId8"/>
    <p:sldId id="1417" r:id="rId9"/>
    <p:sldId id="1418" r:id="rId10"/>
    <p:sldId id="1419" r:id="rId11"/>
    <p:sldId id="1420" r:id="rId12"/>
    <p:sldId id="1422" r:id="rId13"/>
    <p:sldId id="1423" r:id="rId14"/>
    <p:sldId id="1424" r:id="rId15"/>
    <p:sldId id="1425" r:id="rId16"/>
    <p:sldId id="1358" r:id="rId17"/>
    <p:sldId id="1426" r:id="rId18"/>
    <p:sldId id="1427" r:id="rId19"/>
    <p:sldId id="1366" r:id="rId20"/>
  </p:sldIdLst>
  <p:sldSz cx="24377650" cy="13716000"/>
  <p:notesSz cx="6858000" cy="9144000"/>
  <p:defaultTex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9232E"/>
    <a:srgbClr val="8844B4"/>
    <a:srgbClr val="51286C"/>
    <a:srgbClr val="8941B6"/>
    <a:srgbClr val="041B31"/>
    <a:srgbClr val="403D3F"/>
    <a:srgbClr val="3A3940"/>
    <a:srgbClr val="2F2F2F"/>
    <a:srgbClr val="FBC81F"/>
    <a:srgbClr val="FBB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3" autoAdjust="0"/>
    <p:restoredTop sz="99409" autoAdjust="0"/>
  </p:normalViewPr>
  <p:slideViewPr>
    <p:cSldViewPr snapToGrid="0" snapToObjects="1">
      <p:cViewPr varScale="1">
        <p:scale>
          <a:sx n="56" d="100"/>
          <a:sy n="56" d="100"/>
        </p:scale>
        <p:origin x="744" y="192"/>
      </p:cViewPr>
      <p:guideLst>
        <p:guide orient="horz" pos="4294"/>
        <p:guide pos="7678"/>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panose="020F0302020204030204"/>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panose="020F0302020204030204"/>
              </a:defRPr>
            </a:lvl1pPr>
          </a:lstStyle>
          <a:p>
            <a:fld id="{EFC10EE1-B198-C942-8235-326C972CBB3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panose="020F0302020204030204"/>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panose="020F0302020204030204"/>
              </a:defRPr>
            </a:lvl1pPr>
          </a:lstStyle>
          <a:p>
            <a:fld id="{006BE02D-20C0-F840-AFAC-BEA99C74FDC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2400" kern="1200">
        <a:solidFill>
          <a:schemeClr val="tx1"/>
        </a:solidFill>
        <a:latin typeface="Calibri Light" panose="020F0302020204030204"/>
        <a:ea typeface="+mn-ea"/>
        <a:cs typeface="+mn-cs"/>
      </a:defRPr>
    </a:lvl1pPr>
    <a:lvl2pPr marL="914400" algn="l" defTabSz="913765" rtl="0" eaLnBrk="1" latinLnBrk="0" hangingPunct="1">
      <a:defRPr sz="2400" kern="1200">
        <a:solidFill>
          <a:schemeClr val="tx1"/>
        </a:solidFill>
        <a:latin typeface="Calibri Light" panose="020F0302020204030204"/>
        <a:ea typeface="+mn-ea"/>
        <a:cs typeface="+mn-cs"/>
      </a:defRPr>
    </a:lvl2pPr>
    <a:lvl3pPr marL="1828165" algn="l" defTabSz="913765" rtl="0" eaLnBrk="1" latinLnBrk="0" hangingPunct="1">
      <a:defRPr sz="2400" kern="1200">
        <a:solidFill>
          <a:schemeClr val="tx1"/>
        </a:solidFill>
        <a:latin typeface="Calibri Light" panose="020F0302020204030204"/>
        <a:ea typeface="+mn-ea"/>
        <a:cs typeface="+mn-cs"/>
      </a:defRPr>
    </a:lvl3pPr>
    <a:lvl4pPr marL="2742565" algn="l" defTabSz="913765" rtl="0" eaLnBrk="1" latinLnBrk="0" hangingPunct="1">
      <a:defRPr sz="2400" kern="1200">
        <a:solidFill>
          <a:schemeClr val="tx1"/>
        </a:solidFill>
        <a:latin typeface="Calibri Light" panose="020F0302020204030204"/>
        <a:ea typeface="+mn-ea"/>
        <a:cs typeface="+mn-cs"/>
      </a:defRPr>
    </a:lvl4pPr>
    <a:lvl5pPr marL="3656965" algn="l" defTabSz="913765" rtl="0" eaLnBrk="1" latinLnBrk="0" hangingPunct="1">
      <a:defRPr sz="2400" kern="1200">
        <a:solidFill>
          <a:schemeClr val="tx1"/>
        </a:solidFill>
        <a:latin typeface="Calibri Light" panose="020F0302020204030204"/>
        <a:ea typeface="+mn-ea"/>
        <a:cs typeface="+mn-cs"/>
      </a:defRPr>
    </a:lvl5pPr>
    <a:lvl6pPr marL="4571365" algn="l" defTabSz="913765" rtl="0" eaLnBrk="1" latinLnBrk="0" hangingPunct="1">
      <a:defRPr sz="2400" kern="1200">
        <a:solidFill>
          <a:schemeClr val="tx1"/>
        </a:solidFill>
        <a:latin typeface="+mn-lt"/>
        <a:ea typeface="+mn-ea"/>
        <a:cs typeface="+mn-cs"/>
      </a:defRPr>
    </a:lvl6pPr>
    <a:lvl7pPr marL="5485130" algn="l" defTabSz="913765" rtl="0" eaLnBrk="1" latinLnBrk="0" hangingPunct="1">
      <a:defRPr sz="2400" kern="1200">
        <a:solidFill>
          <a:schemeClr val="tx1"/>
        </a:solidFill>
        <a:latin typeface="+mn-lt"/>
        <a:ea typeface="+mn-ea"/>
        <a:cs typeface="+mn-cs"/>
      </a:defRPr>
    </a:lvl7pPr>
    <a:lvl8pPr marL="6399530" algn="l" defTabSz="913765" rtl="0" eaLnBrk="1" latinLnBrk="0" hangingPunct="1">
      <a:defRPr sz="2400" kern="1200">
        <a:solidFill>
          <a:schemeClr val="tx1"/>
        </a:solidFill>
        <a:latin typeface="+mn-lt"/>
        <a:ea typeface="+mn-ea"/>
        <a:cs typeface="+mn-cs"/>
      </a:defRPr>
    </a:lvl8pPr>
    <a:lvl9pPr marL="7313930" algn="l" defTabSz="913765"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5" y="-1"/>
            <a:ext cx="24377655" cy="9906001"/>
          </a:xfrm>
        </p:spPr>
        <p:txBody>
          <a:bodyPr rtlCol="0">
            <a:normAutofit/>
          </a:bodyPr>
          <a:lstStyle>
            <a:lvl1pPr marL="0" indent="0">
              <a:buNone/>
              <a:defRPr sz="2000">
                <a:latin typeface="Calibri Light" panose="020F0302020204030204"/>
                <a:cs typeface="Calibri Light" panose="020F0302020204030204"/>
              </a:defRPr>
            </a:lvl1pPr>
          </a:lstStyle>
          <a:p>
            <a:pPr lvl="0"/>
            <a:endParaRPr lang="en-US" noProof="0" dirty="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2" name="TextBox 11"/>
          <p:cNvSpPr txBox="1"/>
          <p:nvPr userDrawn="1"/>
        </p:nvSpPr>
        <p:spPr>
          <a:xfrm>
            <a:off x="1625380" y="12834421"/>
            <a:ext cx="3655098" cy="540385"/>
          </a:xfrm>
          <a:prstGeom prst="rect">
            <a:avLst/>
          </a:prstGeom>
          <a:noFill/>
        </p:spPr>
        <p:txBody>
          <a:bodyPr wrap="square" rtlCol="0">
            <a:spAutoFit/>
          </a:bodyPr>
          <a:lstStyle/>
          <a:p>
            <a:r>
              <a:rPr lang="en-US"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3466624" y="5433034"/>
            <a:ext cx="1481328" cy="4244366"/>
          </a:xfrm>
        </p:spPr>
        <p:txBody>
          <a:bodyPr>
            <a:normAutofit/>
          </a:bodyPr>
          <a:lstStyle>
            <a:lvl1pPr marL="0" indent="0">
              <a:buNone/>
              <a:defRPr sz="1400"/>
            </a:lvl1pPr>
          </a:lstStyle>
          <a:p>
            <a:endParaRPr lang="en-US" dirty="0"/>
          </a:p>
        </p:txBody>
      </p:sp>
      <p:sp>
        <p:nvSpPr>
          <p:cNvPr id="15" name="Picture Placeholder 16"/>
          <p:cNvSpPr>
            <a:spLocks noGrp="1"/>
          </p:cNvSpPr>
          <p:nvPr>
            <p:ph type="pic" sz="quarter" idx="13"/>
          </p:nvPr>
        </p:nvSpPr>
        <p:spPr>
          <a:xfrm>
            <a:off x="8605595" y="5433034"/>
            <a:ext cx="1567105" cy="4244366"/>
          </a:xfrm>
        </p:spPr>
        <p:txBody>
          <a:bodyPr>
            <a:normAutofit/>
          </a:bodyPr>
          <a:lstStyle>
            <a:lvl1pPr marL="0" indent="0">
              <a:buNone/>
              <a:defRPr sz="1400"/>
            </a:lvl1pPr>
          </a:lstStyle>
          <a:p>
            <a:endParaRPr lang="en-US" dirty="0"/>
          </a:p>
        </p:txBody>
      </p:sp>
      <p:sp>
        <p:nvSpPr>
          <p:cNvPr id="17" name="Picture Placeholder 16"/>
          <p:cNvSpPr>
            <a:spLocks noGrp="1"/>
          </p:cNvSpPr>
          <p:nvPr>
            <p:ph type="pic" sz="quarter" idx="10"/>
          </p:nvPr>
        </p:nvSpPr>
        <p:spPr>
          <a:xfrm>
            <a:off x="5290574" y="4971515"/>
            <a:ext cx="3024869" cy="5480585"/>
          </a:xfrm>
        </p:spPr>
        <p:txBody>
          <a:bodyPr>
            <a:normAutofit/>
          </a:bodyPr>
          <a:lstStyle>
            <a:lvl1pPr marL="0" indent="0">
              <a:buNone/>
              <a:defRPr sz="1400"/>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21" name="TextBox 20"/>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240629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9666174"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1703745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3"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4"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8" name="Teardrop 17"/>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21" name="TextBox 20"/>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Calibri Light" panose="020F0302020204030204"/>
                <a:cs typeface="Calibri Light" panose="020F0302020204030204"/>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Calibri Light" panose="020F0302020204030204"/>
                <a:cs typeface="Calibri Light" panose="020F0302020204030204"/>
              </a:defRPr>
            </a:lvl1pPr>
          </a:lstStyle>
          <a:p>
            <a:pPr lvl="0"/>
            <a:endParaRPr lang="en-US" noProof="0" dirty="0"/>
          </a:p>
        </p:txBody>
      </p:sp>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0" name="TextBox 9"/>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
        <p:nvSpPr>
          <p:cNvPr id="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3"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6" name="Teardrop 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7" name="TextBox 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8" name="TextBox 7"/>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7995777" y="405798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13632752" y="410254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3" name="TextBox 12"/>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7956667" y="5627022"/>
            <a:ext cx="8357714" cy="6228342"/>
          </a:xfrm>
        </p:spPr>
        <p:txBody>
          <a:bodyPr>
            <a:normAutofit/>
          </a:bodyPr>
          <a:lstStyle>
            <a:lvl1pPr marL="0" indent="0">
              <a:buNone/>
              <a:defRPr sz="2000">
                <a:latin typeface="Calibri Light" panose="020F0302020204030204"/>
                <a:cs typeface="Calibri Light" panose="020F0302020204030204"/>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6" name="TextBox 15"/>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2186981" y="4979760"/>
            <a:ext cx="5990496" cy="3710009"/>
          </a:xfrm>
        </p:spPr>
        <p:txBody>
          <a:bodyPr>
            <a:normAutofit/>
          </a:bodyPr>
          <a:lstStyle>
            <a:lvl1pPr marL="0" indent="0">
              <a:buNone/>
              <a:defRPr sz="2000">
                <a:latin typeface="Calibri Light" panose="020F0302020204030204"/>
                <a:cs typeface="Calibri Light" panose="020F0302020204030204"/>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6" name="TextBox 15"/>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9093939" y="6205678"/>
            <a:ext cx="5990496" cy="3710009"/>
          </a:xfrm>
        </p:spPr>
        <p:txBody>
          <a:bodyPr>
            <a:normAutofit/>
          </a:bodyPr>
          <a:lstStyle>
            <a:lvl1pPr marL="0" indent="0">
              <a:buNone/>
              <a:defRPr sz="2000">
                <a:latin typeface="Calibri Light" panose="020F0302020204030204"/>
                <a:cs typeface="Calibri Light" panose="020F0302020204030204"/>
              </a:defRPr>
            </a:lvl1pPr>
          </a:lstStyle>
          <a:p>
            <a:endParaRPr lang="en-US" dirty="0"/>
          </a:p>
        </p:txBody>
      </p:sp>
      <p:sp>
        <p:nvSpPr>
          <p:cNvPr id="10"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1"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7" name="TextBox 16"/>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6997609" y="3103928"/>
            <a:ext cx="1261872" cy="1261872"/>
          </a:xfrm>
        </p:spPr>
        <p:txBody>
          <a:bodyPr>
            <a:normAutofit/>
          </a:bodyPr>
          <a:lstStyle>
            <a:lvl1pPr marL="0" indent="0">
              <a:buNone/>
              <a:defRPr sz="1200">
                <a:latin typeface="Calibri Light" panose="020F0302020204030204"/>
                <a:cs typeface="Calibri Light" panose="020F0302020204030204"/>
              </a:defRPr>
            </a:lvl1pPr>
          </a:lstStyle>
          <a:p>
            <a:endParaRPr lang="en-US" dirty="0"/>
          </a:p>
        </p:txBody>
      </p:sp>
      <p:sp>
        <p:nvSpPr>
          <p:cNvPr id="14" name="Picture Placeholder 2"/>
          <p:cNvSpPr>
            <a:spLocks noGrp="1" noChangeAspect="1"/>
          </p:cNvSpPr>
          <p:nvPr>
            <p:ph type="pic" sz="quarter" idx="12"/>
          </p:nvPr>
        </p:nvSpPr>
        <p:spPr>
          <a:xfrm>
            <a:off x="10585516" y="3099321"/>
            <a:ext cx="1261872" cy="1261872"/>
          </a:xfrm>
        </p:spPr>
        <p:txBody>
          <a:bodyPr>
            <a:normAutofit/>
          </a:bodyPr>
          <a:lstStyle>
            <a:lvl1pPr marL="0" indent="0">
              <a:buNone/>
              <a:defRPr sz="1200">
                <a:latin typeface="Calibri Light" panose="020F0302020204030204"/>
                <a:cs typeface="Calibri Light" panose="020F0302020204030204"/>
              </a:defRPr>
            </a:lvl1pPr>
          </a:lstStyle>
          <a:p>
            <a:endParaRPr lang="en-US" dirty="0"/>
          </a:p>
        </p:txBody>
      </p:sp>
      <p:sp>
        <p:nvSpPr>
          <p:cNvPr id="18" name="Picture Placeholder 2"/>
          <p:cNvSpPr>
            <a:spLocks noGrp="1" noChangeAspect="1"/>
          </p:cNvSpPr>
          <p:nvPr>
            <p:ph type="pic" sz="quarter" idx="13"/>
          </p:nvPr>
        </p:nvSpPr>
        <p:spPr>
          <a:xfrm>
            <a:off x="13778261" y="3103928"/>
            <a:ext cx="1261872" cy="1261872"/>
          </a:xfrm>
        </p:spPr>
        <p:txBody>
          <a:bodyPr>
            <a:normAutofit/>
          </a:bodyPr>
          <a:lstStyle>
            <a:lvl1pPr marL="0" indent="0">
              <a:buNone/>
              <a:defRPr sz="1200">
                <a:latin typeface="Calibri Light" panose="020F0302020204030204"/>
                <a:cs typeface="Calibri Light" panose="020F0302020204030204"/>
              </a:defRPr>
            </a:lvl1pPr>
          </a:lstStyle>
          <a:p>
            <a:endParaRPr lang="en-US" dirty="0"/>
          </a:p>
        </p:txBody>
      </p:sp>
      <p:sp>
        <p:nvSpPr>
          <p:cNvPr id="19" name="Picture Placeholder 2"/>
          <p:cNvSpPr>
            <a:spLocks noGrp="1" noChangeAspect="1"/>
          </p:cNvSpPr>
          <p:nvPr>
            <p:ph type="pic" sz="quarter" idx="14"/>
          </p:nvPr>
        </p:nvSpPr>
        <p:spPr>
          <a:xfrm>
            <a:off x="16888617" y="3099321"/>
            <a:ext cx="1261872" cy="1261872"/>
          </a:xfrm>
        </p:spPr>
        <p:txBody>
          <a:bodyPr>
            <a:normAutofit/>
          </a:bodyPr>
          <a:lstStyle>
            <a:lvl1pPr marL="0" indent="0">
              <a:buNone/>
              <a:defRPr sz="1200">
                <a:latin typeface="Calibri Light" panose="020F0302020204030204"/>
                <a:cs typeface="Calibri Light" panose="020F0302020204030204"/>
              </a:defRPr>
            </a:lvl1pPr>
          </a:lstStyle>
          <a:p>
            <a:endParaRPr lang="en-US" dirty="0"/>
          </a:p>
        </p:txBody>
      </p:sp>
      <p:sp>
        <p:nvSpPr>
          <p:cNvPr id="20" name="Picture Placeholder 2"/>
          <p:cNvSpPr>
            <a:spLocks noGrp="1" noChangeAspect="1"/>
          </p:cNvSpPr>
          <p:nvPr>
            <p:ph type="pic" sz="quarter" idx="15"/>
          </p:nvPr>
        </p:nvSpPr>
        <p:spPr>
          <a:xfrm>
            <a:off x="19793958" y="3103928"/>
            <a:ext cx="1261872" cy="1261872"/>
          </a:xfrm>
        </p:spPr>
        <p:txBody>
          <a:bodyPr>
            <a:normAutofit/>
          </a:bodyPr>
          <a:lstStyle>
            <a:lvl1pPr marL="0" indent="0">
              <a:buNone/>
              <a:defRPr sz="1200">
                <a:latin typeface="Calibri Light" panose="020F0302020204030204"/>
                <a:cs typeface="Calibri Light" panose="020F0302020204030204"/>
              </a:defRPr>
            </a:lvl1pPr>
          </a:lstStyle>
          <a:p>
            <a:endParaRPr lang="en-US" dirty="0"/>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2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22" name="Teardrop 2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23" name="TextBox 2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25" name="TextBox 24"/>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24377650" cy="8229600"/>
          </a:xfrm>
        </p:spPr>
        <p:txBody>
          <a:bodyPr>
            <a:normAutofit/>
          </a:bodyPr>
          <a:lstStyle>
            <a:lvl1pPr>
              <a:defRPr sz="3600"/>
            </a:lvl1pPr>
          </a:lstStyle>
          <a:p>
            <a:endParaRPr lang="en-US" dirty="0"/>
          </a:p>
        </p:txBody>
      </p:sp>
      <p:sp>
        <p:nvSpPr>
          <p:cNvPr id="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0" name="TextBox 9"/>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31" name="Picture Placeholder 2"/>
          <p:cNvSpPr>
            <a:spLocks noGrp="1"/>
          </p:cNvSpPr>
          <p:nvPr>
            <p:ph type="pic" sz="quarter" idx="23" hasCustomPrompt="1"/>
          </p:nvPr>
        </p:nvSpPr>
        <p:spPr>
          <a:xfrm>
            <a:off x="3189847" y="8070082"/>
            <a:ext cx="5971032" cy="4130738"/>
          </a:xfrm>
        </p:spPr>
        <p:txBody>
          <a:bodyPr anchor="t"/>
          <a:lstStyle>
            <a:lvl1pPr marL="0" indent="0" algn="ctr">
              <a:buNone/>
              <a:defRPr/>
            </a:lvl1pPr>
          </a:lstStyle>
          <a:p>
            <a:r>
              <a:rPr lang="en-US" dirty="0"/>
              <a:t>Drag picture to placeholder or click icon to add</a:t>
            </a:r>
            <a:endParaRPr lang="id-ID" dirty="0"/>
          </a:p>
        </p:txBody>
      </p:sp>
      <p:sp>
        <p:nvSpPr>
          <p:cNvPr id="32" name="Picture Placeholder 2"/>
          <p:cNvSpPr>
            <a:spLocks noGrp="1"/>
          </p:cNvSpPr>
          <p:nvPr>
            <p:ph type="pic" sz="quarter" idx="24" hasCustomPrompt="1"/>
          </p:nvPr>
        </p:nvSpPr>
        <p:spPr>
          <a:xfrm>
            <a:off x="9206200" y="2811131"/>
            <a:ext cx="5967447" cy="4130738"/>
          </a:xfrm>
        </p:spPr>
        <p:txBody>
          <a:bodyPr anchor="t"/>
          <a:lstStyle>
            <a:lvl1pPr marL="0" indent="0" algn="ctr">
              <a:buNone/>
              <a:defRPr/>
            </a:lvl1pPr>
          </a:lstStyle>
          <a:p>
            <a:r>
              <a:rPr lang="en-US" dirty="0"/>
              <a:t>Drag picture to placeholder or click icon to add</a:t>
            </a:r>
            <a:endParaRPr lang="id-ID"/>
          </a:p>
        </p:txBody>
      </p:sp>
      <p:sp>
        <p:nvSpPr>
          <p:cNvPr id="33" name="Picture Placeholder 2"/>
          <p:cNvSpPr>
            <a:spLocks noGrp="1"/>
          </p:cNvSpPr>
          <p:nvPr>
            <p:ph type="pic" sz="quarter" idx="25" hasCustomPrompt="1"/>
          </p:nvPr>
        </p:nvSpPr>
        <p:spPr>
          <a:xfrm>
            <a:off x="15199521" y="8070082"/>
            <a:ext cx="5971032" cy="4130738"/>
          </a:xfrm>
        </p:spPr>
        <p:txBody>
          <a:bodyPr anchor="t"/>
          <a:lstStyle>
            <a:lvl1pPr marL="0" indent="0" algn="ctr">
              <a:buNone/>
              <a:defRPr/>
            </a:lvl1pPr>
          </a:lstStyle>
          <a:p>
            <a:r>
              <a:rPr lang="en-US" dirty="0"/>
              <a:t>Drag picture to placeholder or click icon to add</a:t>
            </a:r>
            <a:endParaRPr lang="id-ID"/>
          </a:p>
        </p:txBody>
      </p:sp>
      <p:sp>
        <p:nvSpPr>
          <p:cNvPr id="8"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8" name="TextBox 17"/>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dirty="0"/>
              <a:t>Drag  Your Picture Here</a:t>
            </a:r>
            <a:endParaRPr lang="en-US" dirty="0"/>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dirty="0"/>
              <a:t>Drag  Your Picture Here</a:t>
            </a:r>
            <a:endParaRPr lang="en-US" dirty="0"/>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dirty="0"/>
              <a:t>Drag  Your Picture Here</a:t>
            </a:r>
            <a:endParaRPr lang="en-US" dirty="0"/>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dirty="0"/>
              <a:t>Drag  Your Picture Here</a:t>
            </a:r>
            <a:endParaRPr lang="en-US" dirty="0"/>
          </a:p>
          <a:p>
            <a:endParaRPr lang="en-US" dirty="0"/>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9" name="Teardrop 1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20" name="TextBox 1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22" name="TextBox 21"/>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2579913" y="4265906"/>
            <a:ext cx="3643949" cy="3649132"/>
          </a:xfrm>
        </p:spPr>
        <p:txBody>
          <a:bodyPr>
            <a:normAutofit/>
          </a:bodyPr>
          <a:lstStyle>
            <a:lvl1pPr marL="0" indent="0">
              <a:buNone/>
              <a:defRPr sz="3200">
                <a:solidFill>
                  <a:schemeClr val="bg1"/>
                </a:solidFill>
                <a:latin typeface="Calibri Light" panose="020F0302020204030204"/>
                <a:cs typeface="Calibri Light" panose="020F0302020204030204"/>
              </a:defRPr>
            </a:lvl1pPr>
          </a:lstStyle>
          <a:p>
            <a:endParaRPr lang="id-ID" dirty="0"/>
          </a:p>
        </p:txBody>
      </p:sp>
      <p:sp>
        <p:nvSpPr>
          <p:cNvPr id="18" name="Picture Placeholder 22"/>
          <p:cNvSpPr>
            <a:spLocks noGrp="1"/>
          </p:cNvSpPr>
          <p:nvPr>
            <p:ph type="pic" sz="quarter" idx="15"/>
          </p:nvPr>
        </p:nvSpPr>
        <p:spPr>
          <a:xfrm>
            <a:off x="7791465" y="4265906"/>
            <a:ext cx="3643949" cy="3649132"/>
          </a:xfrm>
        </p:spPr>
        <p:txBody>
          <a:bodyPr>
            <a:normAutofit/>
          </a:bodyPr>
          <a:lstStyle>
            <a:lvl1pPr marL="0" indent="0">
              <a:buNone/>
              <a:defRPr sz="3200">
                <a:solidFill>
                  <a:schemeClr val="bg1"/>
                </a:solidFill>
                <a:latin typeface="Calibri Light" panose="020F0302020204030204"/>
                <a:cs typeface="Calibri Light" panose="020F0302020204030204"/>
              </a:defRPr>
            </a:lvl1pPr>
          </a:lstStyle>
          <a:p>
            <a:endParaRPr lang="id-ID" dirty="0"/>
          </a:p>
        </p:txBody>
      </p:sp>
      <p:sp>
        <p:nvSpPr>
          <p:cNvPr id="19" name="Picture Placeholder 22"/>
          <p:cNvSpPr>
            <a:spLocks noGrp="1"/>
          </p:cNvSpPr>
          <p:nvPr>
            <p:ph type="pic" sz="quarter" idx="16"/>
          </p:nvPr>
        </p:nvSpPr>
        <p:spPr>
          <a:xfrm>
            <a:off x="13096308" y="4265906"/>
            <a:ext cx="3643949" cy="3649132"/>
          </a:xfrm>
        </p:spPr>
        <p:txBody>
          <a:bodyPr>
            <a:normAutofit/>
          </a:bodyPr>
          <a:lstStyle>
            <a:lvl1pPr marL="0" indent="0">
              <a:buNone/>
              <a:defRPr sz="3200">
                <a:solidFill>
                  <a:schemeClr val="bg1"/>
                </a:solidFill>
                <a:latin typeface="Calibri Light" panose="020F0302020204030204"/>
                <a:cs typeface="Calibri Light" panose="020F0302020204030204"/>
              </a:defRPr>
            </a:lvl1pPr>
          </a:lstStyle>
          <a:p>
            <a:endParaRPr lang="id-ID" dirty="0"/>
          </a:p>
        </p:txBody>
      </p:sp>
      <p:sp>
        <p:nvSpPr>
          <p:cNvPr id="20" name="Picture Placeholder 22"/>
          <p:cNvSpPr>
            <a:spLocks noGrp="1"/>
          </p:cNvSpPr>
          <p:nvPr>
            <p:ph type="pic" sz="quarter" idx="17"/>
          </p:nvPr>
        </p:nvSpPr>
        <p:spPr>
          <a:xfrm>
            <a:off x="18265385" y="4265906"/>
            <a:ext cx="3643949" cy="3649132"/>
          </a:xfrm>
        </p:spPr>
        <p:txBody>
          <a:bodyPr>
            <a:normAutofit/>
          </a:bodyPr>
          <a:lstStyle>
            <a:lvl1pPr marL="0" indent="0">
              <a:buNone/>
              <a:defRPr sz="3200">
                <a:solidFill>
                  <a:schemeClr val="bg1"/>
                </a:solidFill>
                <a:latin typeface="Calibri Light" panose="020F0302020204030204"/>
                <a:cs typeface="Calibri Light" panose="020F0302020204030204"/>
              </a:defRPr>
            </a:lvl1pPr>
          </a:lstStyle>
          <a:p>
            <a:endParaRPr lang="id-ID"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3" name="TextBox 12"/>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1976453" y="3642013"/>
            <a:ext cx="3643949" cy="3649132"/>
          </a:xfrm>
        </p:spPr>
        <p:txBody>
          <a:bodyPr>
            <a:normAutofit/>
          </a:bodyPr>
          <a:lstStyle>
            <a:lvl1pPr marL="0" indent="0">
              <a:buNone/>
              <a:defRPr sz="3200">
                <a:solidFill>
                  <a:schemeClr val="bg1"/>
                </a:solidFill>
                <a:latin typeface="Calibri Light" panose="020F0302020204030204"/>
                <a:cs typeface="Calibri Light" panose="020F0302020204030204"/>
              </a:defRPr>
            </a:lvl1pPr>
          </a:lstStyle>
          <a:p>
            <a:endParaRPr lang="id-ID" dirty="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1" name="TextBox 10"/>
          <p:cNvSpPr txBox="1"/>
          <p:nvPr userDrawn="1"/>
        </p:nvSpPr>
        <p:spPr>
          <a:xfrm>
            <a:off x="1625380" y="12834421"/>
            <a:ext cx="3655098" cy="540385"/>
          </a:xfrm>
          <a:prstGeom prst="rect">
            <a:avLst/>
          </a:prstGeom>
          <a:noFill/>
        </p:spPr>
        <p:txBody>
          <a:bodyPr wrap="square" rtlCol="0">
            <a:spAutoFit/>
          </a:bodyPr>
          <a:lstStyle/>
          <a:p>
            <a:r>
              <a:rPr lang="id-ID" sz="2400" b="1" dirty="0">
                <a:solidFill>
                  <a:schemeClr val="tx1"/>
                </a:solidFill>
                <a:latin typeface="Lato Regular"/>
                <a:cs typeface="Lato Regular"/>
              </a:rPr>
              <a:t>Huawei</a:t>
            </a:r>
            <a:endParaRPr lang="id-ID"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24399930" cy="13716001"/>
          </a:xfrm>
        </p:spPr>
        <p:txBody>
          <a:bodyPr>
            <a:normAutofit/>
          </a:bodyPr>
          <a:lstStyle>
            <a:lvl1pPr marL="0" indent="0">
              <a:buNone/>
              <a:defRPr sz="3200">
                <a:latin typeface="Calibri Light" panose="020F0302020204030204"/>
                <a:cs typeface="Calibri Light" panose="020F0302020204030204"/>
              </a:defRPr>
            </a:lvl1pPr>
          </a:lstStyle>
          <a:p>
            <a:endParaRPr lang="id-ID"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7206" y="2244726"/>
            <a:ext cx="18283238" cy="4775200"/>
          </a:xfrm>
        </p:spPr>
        <p:txBody>
          <a:bodyPr anchor="b"/>
          <a:lstStyle>
            <a:lvl1pPr algn="ctr">
              <a:defRPr sz="11995"/>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3047206" y="7204076"/>
            <a:ext cx="18283238" cy="3311524"/>
          </a:xfrm>
        </p:spPr>
        <p:txBody>
          <a:bodyPr/>
          <a:lstStyle>
            <a:lvl1pPr marL="0" indent="0" algn="ctr">
              <a:buNone/>
              <a:defRPr sz="4800"/>
            </a:lvl1pPr>
            <a:lvl2pPr marL="914400" indent="0" algn="ctr">
              <a:buNone/>
              <a:defRPr sz="4000"/>
            </a:lvl2pPr>
            <a:lvl3pPr marL="1828165" indent="0" algn="ctr">
              <a:buNone/>
              <a:defRPr sz="3600"/>
            </a:lvl3pPr>
            <a:lvl4pPr marL="2742565" indent="0" algn="ctr">
              <a:buNone/>
              <a:defRPr sz="3200"/>
            </a:lvl4pPr>
            <a:lvl5pPr marL="3656965" indent="0" algn="ctr">
              <a:buNone/>
              <a:defRPr sz="3200"/>
            </a:lvl5pPr>
            <a:lvl6pPr marL="4570730" indent="0" algn="ctr">
              <a:buNone/>
              <a:defRPr sz="3200"/>
            </a:lvl6pPr>
            <a:lvl7pPr marL="5485130" indent="0" algn="ctr">
              <a:buNone/>
              <a:defRPr sz="3200"/>
            </a:lvl7pPr>
            <a:lvl8pPr marL="6398895" indent="0" algn="ctr">
              <a:buNone/>
              <a:defRPr sz="3200"/>
            </a:lvl8pPr>
            <a:lvl9pPr marL="7313295" indent="0" algn="ctr">
              <a:buNone/>
              <a:defRPr sz="3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267" y="3419477"/>
            <a:ext cx="21025723" cy="5705474"/>
          </a:xfrm>
        </p:spPr>
        <p:txBody>
          <a:bodyPr anchor="b"/>
          <a:lstStyle>
            <a:lvl1pPr>
              <a:defRPr sz="11995"/>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1663267" y="9178927"/>
            <a:ext cx="21025723"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165" indent="0">
              <a:buNone/>
              <a:defRPr sz="3600">
                <a:solidFill>
                  <a:schemeClr val="tx1">
                    <a:tint val="75000"/>
                  </a:schemeClr>
                </a:solidFill>
              </a:defRPr>
            </a:lvl3pPr>
            <a:lvl4pPr marL="2742565" indent="0">
              <a:buNone/>
              <a:defRPr sz="3200">
                <a:solidFill>
                  <a:schemeClr val="tx1">
                    <a:tint val="75000"/>
                  </a:schemeClr>
                </a:solidFill>
              </a:defRPr>
            </a:lvl4pPr>
            <a:lvl5pPr marL="3656965" indent="0">
              <a:buNone/>
              <a:defRPr sz="3200">
                <a:solidFill>
                  <a:schemeClr val="tx1">
                    <a:tint val="75000"/>
                  </a:schemeClr>
                </a:solidFill>
              </a:defRPr>
            </a:lvl5pPr>
            <a:lvl6pPr marL="4570730" indent="0">
              <a:buNone/>
              <a:defRPr sz="3200">
                <a:solidFill>
                  <a:schemeClr val="tx1">
                    <a:tint val="75000"/>
                  </a:schemeClr>
                </a:solidFill>
              </a:defRPr>
            </a:lvl6pPr>
            <a:lvl7pPr marL="5485130" indent="0">
              <a:buNone/>
              <a:defRPr sz="3200">
                <a:solidFill>
                  <a:schemeClr val="tx1">
                    <a:tint val="75000"/>
                  </a:schemeClr>
                </a:solidFill>
              </a:defRPr>
            </a:lvl7pPr>
            <a:lvl8pPr marL="6398895" indent="0">
              <a:buNone/>
              <a:defRPr sz="3200">
                <a:solidFill>
                  <a:schemeClr val="tx1">
                    <a:tint val="75000"/>
                  </a:schemeClr>
                </a:solidFill>
              </a:defRPr>
            </a:lvl8pPr>
            <a:lvl9pPr marL="7313295" indent="0">
              <a:buNone/>
              <a:defRPr sz="3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1675964" y="3651250"/>
            <a:ext cx="10360501" cy="870267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12341185" y="3651250"/>
            <a:ext cx="10360501" cy="870267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139" y="730251"/>
            <a:ext cx="21025723" cy="2651126"/>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1679139" y="3362326"/>
            <a:ext cx="10312888" cy="1647824"/>
          </a:xfrm>
        </p:spPr>
        <p:txBody>
          <a:bodyPr anchor="b"/>
          <a:lstStyle>
            <a:lvl1pPr marL="0" indent="0">
              <a:buNone/>
              <a:defRPr sz="4800" b="1"/>
            </a:lvl1pPr>
            <a:lvl2pPr marL="914400" indent="0">
              <a:buNone/>
              <a:defRPr sz="4000" b="1"/>
            </a:lvl2pPr>
            <a:lvl3pPr marL="1828165" indent="0">
              <a:buNone/>
              <a:defRPr sz="3600" b="1"/>
            </a:lvl3pPr>
            <a:lvl4pPr marL="2742565" indent="0">
              <a:buNone/>
              <a:defRPr sz="3200" b="1"/>
            </a:lvl4pPr>
            <a:lvl5pPr marL="3656965" indent="0">
              <a:buNone/>
              <a:defRPr sz="3200" b="1"/>
            </a:lvl5pPr>
            <a:lvl6pPr marL="4570730" indent="0">
              <a:buNone/>
              <a:defRPr sz="3200" b="1"/>
            </a:lvl6pPr>
            <a:lvl7pPr marL="5485130" indent="0">
              <a:buNone/>
              <a:defRPr sz="3200" b="1"/>
            </a:lvl7pPr>
            <a:lvl8pPr marL="6398895" indent="0">
              <a:buNone/>
              <a:defRPr sz="3200" b="1"/>
            </a:lvl8pPr>
            <a:lvl9pPr marL="7313295" indent="0">
              <a:buNone/>
              <a:defRPr sz="3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1679139" y="5010150"/>
            <a:ext cx="10312888" cy="736917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12341186" y="3362326"/>
            <a:ext cx="10363676" cy="1647824"/>
          </a:xfrm>
        </p:spPr>
        <p:txBody>
          <a:bodyPr anchor="b"/>
          <a:lstStyle>
            <a:lvl1pPr marL="0" indent="0">
              <a:buNone/>
              <a:defRPr sz="4800" b="1"/>
            </a:lvl1pPr>
            <a:lvl2pPr marL="914400" indent="0">
              <a:buNone/>
              <a:defRPr sz="4000" b="1"/>
            </a:lvl2pPr>
            <a:lvl3pPr marL="1828165" indent="0">
              <a:buNone/>
              <a:defRPr sz="3600" b="1"/>
            </a:lvl3pPr>
            <a:lvl4pPr marL="2742565" indent="0">
              <a:buNone/>
              <a:defRPr sz="3200" b="1"/>
            </a:lvl4pPr>
            <a:lvl5pPr marL="3656965" indent="0">
              <a:buNone/>
              <a:defRPr sz="3200" b="1"/>
            </a:lvl5pPr>
            <a:lvl6pPr marL="4570730" indent="0">
              <a:buNone/>
              <a:defRPr sz="3200" b="1"/>
            </a:lvl6pPr>
            <a:lvl7pPr marL="5485130" indent="0">
              <a:buNone/>
              <a:defRPr sz="3200" b="1"/>
            </a:lvl7pPr>
            <a:lvl8pPr marL="6398895" indent="0">
              <a:buNone/>
              <a:defRPr sz="3200" b="1"/>
            </a:lvl8pPr>
            <a:lvl9pPr marL="7313295" indent="0">
              <a:buNone/>
              <a:defRPr sz="3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12341186" y="5010150"/>
            <a:ext cx="10363676" cy="736917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9" name="TextBox 8"/>
          <p:cNvSpPr txBox="1"/>
          <p:nvPr userDrawn="1"/>
        </p:nvSpPr>
        <p:spPr>
          <a:xfrm>
            <a:off x="1625380" y="12834421"/>
            <a:ext cx="3655098" cy="540385"/>
          </a:xfrm>
          <a:prstGeom prst="rect">
            <a:avLst/>
          </a:prstGeom>
          <a:noFill/>
        </p:spPr>
        <p:txBody>
          <a:bodyPr wrap="square" rtlCol="0">
            <a:spAutoFit/>
          </a:bodyPr>
          <a:lstStyle/>
          <a:p>
            <a:r>
              <a:rPr lang="en-US" altLang="zh-CN" sz="2400" b="1" dirty="0">
                <a:latin typeface="Lato Regular"/>
                <a:cs typeface="Lato Regular"/>
                <a:sym typeface="+mn-ea"/>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140" y="914400"/>
            <a:ext cx="7862426" cy="3200400"/>
          </a:xfrm>
        </p:spPr>
        <p:txBody>
          <a:bodyPr anchor="b"/>
          <a:lstStyle>
            <a:lvl1pPr>
              <a:defRPr sz="6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10363677" y="1974851"/>
            <a:ext cx="12341185"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1679140" y="4114800"/>
            <a:ext cx="7862426" cy="7623176"/>
          </a:xfrm>
        </p:spPr>
        <p:txBody>
          <a:bodyPr/>
          <a:lstStyle>
            <a:lvl1pPr marL="0" indent="0">
              <a:buNone/>
              <a:defRPr sz="3200"/>
            </a:lvl1pPr>
            <a:lvl2pPr marL="914400" indent="0">
              <a:buNone/>
              <a:defRPr sz="2800"/>
            </a:lvl2pPr>
            <a:lvl3pPr marL="1828165" indent="0">
              <a:buNone/>
              <a:defRPr sz="2400"/>
            </a:lvl3pPr>
            <a:lvl4pPr marL="2742565" indent="0">
              <a:buNone/>
              <a:defRPr sz="2000"/>
            </a:lvl4pPr>
            <a:lvl5pPr marL="3656965" indent="0">
              <a:buNone/>
              <a:defRPr sz="2000"/>
            </a:lvl5pPr>
            <a:lvl6pPr marL="4570730" indent="0">
              <a:buNone/>
              <a:defRPr sz="2000"/>
            </a:lvl6pPr>
            <a:lvl7pPr marL="5485130" indent="0">
              <a:buNone/>
              <a:defRPr sz="2000"/>
            </a:lvl7pPr>
            <a:lvl8pPr marL="6398895" indent="0">
              <a:buNone/>
              <a:defRPr sz="2000"/>
            </a:lvl8pPr>
            <a:lvl9pPr marL="7313295" indent="0">
              <a:buNone/>
              <a:defRPr sz="2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140" y="914400"/>
            <a:ext cx="7862426" cy="3200400"/>
          </a:xfrm>
        </p:spPr>
        <p:txBody>
          <a:bodyPr anchor="b"/>
          <a:lstStyle>
            <a:lvl1pPr>
              <a:defRPr sz="6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10363677" y="1974851"/>
            <a:ext cx="12341185" cy="9747250"/>
          </a:xfrm>
        </p:spPr>
        <p:txBody>
          <a:bodyPr/>
          <a:lstStyle>
            <a:lvl1pPr marL="0" indent="0">
              <a:buNone/>
              <a:defRPr sz="6400"/>
            </a:lvl1pPr>
            <a:lvl2pPr marL="914400" indent="0">
              <a:buNone/>
              <a:defRPr sz="5600"/>
            </a:lvl2pPr>
            <a:lvl3pPr marL="1828165"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endParaRPr lang="zh-CN" altLang="en-US"/>
          </a:p>
        </p:txBody>
      </p:sp>
      <p:sp>
        <p:nvSpPr>
          <p:cNvPr id="4" name="文本占位符 3"/>
          <p:cNvSpPr>
            <a:spLocks noGrp="1"/>
          </p:cNvSpPr>
          <p:nvPr>
            <p:ph type="body" sz="half" idx="2" hasCustomPrompt="1"/>
          </p:nvPr>
        </p:nvSpPr>
        <p:spPr>
          <a:xfrm>
            <a:off x="1679140" y="4114800"/>
            <a:ext cx="7862426" cy="7623176"/>
          </a:xfrm>
        </p:spPr>
        <p:txBody>
          <a:bodyPr/>
          <a:lstStyle>
            <a:lvl1pPr marL="0" indent="0">
              <a:buNone/>
              <a:defRPr sz="3200"/>
            </a:lvl1pPr>
            <a:lvl2pPr marL="914400" indent="0">
              <a:buNone/>
              <a:defRPr sz="2800"/>
            </a:lvl2pPr>
            <a:lvl3pPr marL="1828165" indent="0">
              <a:buNone/>
              <a:defRPr sz="2400"/>
            </a:lvl3pPr>
            <a:lvl4pPr marL="2742565" indent="0">
              <a:buNone/>
              <a:defRPr sz="2000"/>
            </a:lvl4pPr>
            <a:lvl5pPr marL="3656965" indent="0">
              <a:buNone/>
              <a:defRPr sz="2000"/>
            </a:lvl5pPr>
            <a:lvl6pPr marL="4570730" indent="0">
              <a:buNone/>
              <a:defRPr sz="2000"/>
            </a:lvl6pPr>
            <a:lvl7pPr marL="5485130" indent="0">
              <a:buNone/>
              <a:defRPr sz="2000"/>
            </a:lvl7pPr>
            <a:lvl8pPr marL="6398895" indent="0">
              <a:buNone/>
              <a:defRPr sz="2000"/>
            </a:lvl8pPr>
            <a:lvl9pPr marL="7313295" indent="0">
              <a:buNone/>
              <a:defRPr sz="2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5256" y="730250"/>
            <a:ext cx="5256431" cy="11623676"/>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675963" y="730250"/>
            <a:ext cx="15464572" cy="11623676"/>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C235054-5FF6-4B6A-93FC-1962E23C48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70F21E-7D9D-45B6-9F56-980CA90D62D0}"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9" name="TextBox 8"/>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1" name="TextBox 10"/>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5" name="TextBox 14"/>
          <p:cNvSpPr txBox="1"/>
          <p:nvPr userDrawn="1"/>
        </p:nvSpPr>
        <p:spPr>
          <a:xfrm>
            <a:off x="1625380" y="12834421"/>
            <a:ext cx="3655098" cy="540385"/>
          </a:xfrm>
          <a:prstGeom prst="rect">
            <a:avLst/>
          </a:prstGeom>
          <a:noFill/>
        </p:spPr>
        <p:txBody>
          <a:bodyPr wrap="square" rtlCol="0">
            <a:spAutoFit/>
          </a:bodyPr>
          <a:lstStyle/>
          <a:p>
            <a:r>
              <a:rPr lang="en-US" altLang="zh-CN" sz="2400" b="1" dirty="0">
                <a:latin typeface="Lato Regular"/>
                <a:cs typeface="Lato Regular"/>
                <a:sym typeface="+mn-ea"/>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3176" y="3408812"/>
            <a:ext cx="24377651" cy="8043006"/>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6" name="TextBox 15"/>
          <p:cNvSpPr txBox="1"/>
          <p:nvPr userDrawn="1"/>
        </p:nvSpPr>
        <p:spPr>
          <a:xfrm>
            <a:off x="1625380" y="12834421"/>
            <a:ext cx="3655098" cy="540385"/>
          </a:xfrm>
          <a:prstGeom prst="rect">
            <a:avLst/>
          </a:prstGeom>
          <a:noFill/>
        </p:spPr>
        <p:txBody>
          <a:bodyPr wrap="square" rtlCol="0">
            <a:spAutoFit/>
          </a:bodyPr>
          <a:lstStyle/>
          <a:p>
            <a:r>
              <a:rPr lang="en-US" altLang="zh-CN" sz="2400" b="1" dirty="0">
                <a:latin typeface="Lato Regular"/>
                <a:cs typeface="Lato Regular"/>
                <a:sym typeface="+mn-ea"/>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14565321" y="5002448"/>
            <a:ext cx="6697751" cy="4170304"/>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7" name="TextBox 16"/>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hasCustomPrompt="1"/>
          </p:nvPr>
        </p:nvSpPr>
        <p:spPr>
          <a:xfrm>
            <a:off x="23084" y="4391315"/>
            <a:ext cx="24377650" cy="4250174"/>
          </a:xfrm>
        </p:spPr>
        <p:txBody>
          <a:bodyPr anchor="t"/>
          <a:lstStyle>
            <a:lvl1pPr marL="0" indent="0" algn="ctr">
              <a:buNone/>
              <a:defRPr/>
            </a:lvl1pPr>
          </a:lstStyle>
          <a:p>
            <a:r>
              <a:rPr lang="en-US" dirty="0"/>
              <a:t>Drag picture to placeholder or click icon to add</a:t>
            </a:r>
            <a:endParaRPr lang="id-ID"/>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panose="020F0302020204030204"/>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panose="020F0302020204030204"/>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panose="020F0302020204030204"/>
                <a:cs typeface="Calibri Light" panose="020F0302020204030204"/>
              </a:rPr>
            </a:fld>
            <a:endParaRPr lang="id-ID" sz="2800" dirty="0">
              <a:solidFill>
                <a:schemeClr val="bg1"/>
              </a:solidFill>
              <a:latin typeface="Calibri Light" panose="020F0302020204030204"/>
              <a:cs typeface="Calibri Light" panose="020F0302020204030204"/>
            </a:endParaRPr>
          </a:p>
        </p:txBody>
      </p:sp>
      <p:sp>
        <p:nvSpPr>
          <p:cNvPr id="17" name="TextBox 16"/>
          <p:cNvSpPr txBox="1"/>
          <p:nvPr userDrawn="1"/>
        </p:nvSpPr>
        <p:spPr>
          <a:xfrm>
            <a:off x="1625380" y="12834421"/>
            <a:ext cx="3655098" cy="540385"/>
          </a:xfrm>
          <a:prstGeom prst="rect">
            <a:avLst/>
          </a:prstGeom>
          <a:noFill/>
        </p:spPr>
        <p:txBody>
          <a:bodyPr wrap="square" rtlCol="0">
            <a:spAutoFit/>
          </a:bodyPr>
          <a:lstStyle/>
          <a:p>
            <a:r>
              <a:rPr lang="en-US" altLang="zh-CN" sz="2400" b="1" dirty="0">
                <a:solidFill>
                  <a:schemeClr val="tx1"/>
                </a:solidFill>
                <a:latin typeface="Lato Regular"/>
                <a:cs typeface="Lato Regular"/>
              </a:rPr>
              <a:t>Huawei</a:t>
            </a:r>
            <a:endParaRPr lang="id-ID" altLang="zh-CN" sz="2400" b="0" dirty="0">
              <a:solidFill>
                <a:schemeClr val="tx1"/>
              </a:solidFill>
              <a:latin typeface="Calibri Light" panose="020F0302020204030204"/>
              <a:cs typeface="Calibri Light" panose="020F03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2.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1828165"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200" indent="-457200" algn="l" defTabSz="1828165"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600" indent="-457200" algn="l" defTabSz="1828165"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365" indent="-457200" algn="l" defTabSz="1828165"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5" indent="-457200" algn="l" defTabSz="1828165"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4165" indent="-457200" algn="l" defTabSz="1828165"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3C235054-5FF6-4B6A-93FC-1962E23C48DB}" type="datetimeFigureOut">
              <a:rPr lang="zh-CN" altLang="en-US" smtClean="0"/>
            </a:fld>
            <a:endParaRPr lang="zh-CN" altLang="en-US"/>
          </a:p>
        </p:txBody>
      </p:sp>
      <p:sp>
        <p:nvSpPr>
          <p:cNvPr id="5" name="页脚占位符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670F21E-7D9D-45B6-9F56-980CA90D62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828165"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165"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0965" indent="-457200" algn="l" defTabSz="1828165"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365" indent="-457200" algn="l" defTabSz="1828165"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199765"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35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0730"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8895" algn="l" defTabSz="1828165" rtl="0" eaLnBrk="1" latinLnBrk="0" hangingPunct="1">
        <a:defRPr sz="3600" kern="1200">
          <a:solidFill>
            <a:schemeClr val="tx1"/>
          </a:solidFill>
          <a:latin typeface="+mn-lt"/>
          <a:ea typeface="+mn-ea"/>
          <a:cs typeface="+mn-cs"/>
        </a:defRPr>
      </a:lvl8pPr>
      <a:lvl9pPr marL="7313295" algn="l" defTabSz="182816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1.xml"/><Relationship Id="rId7" Type="http://schemas.openxmlformats.org/officeDocument/2006/relationships/image" Target="../media/image21.png"/><Relationship Id="rId6" Type="http://schemas.openxmlformats.org/officeDocument/2006/relationships/hyperlink" Target="https://github.com/koding/koding" TargetMode="Externa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1786"/>
            <a:ext cx="24377650" cy="13712428"/>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165"/>
            <a:endParaRPr lang="zh-CN" altLang="en-US" sz="3600" kern="0">
              <a:solidFill>
                <a:srgbClr val="55B2A0"/>
              </a:solidFill>
            </a:endParaRPr>
          </a:p>
        </p:txBody>
      </p:sp>
      <p:sp>
        <p:nvSpPr>
          <p:cNvPr id="8" name="文本框 7"/>
          <p:cNvSpPr txBox="1"/>
          <p:nvPr/>
        </p:nvSpPr>
        <p:spPr>
          <a:xfrm>
            <a:off x="6232031" y="4842572"/>
            <a:ext cx="13997490" cy="2300605"/>
          </a:xfrm>
          <a:prstGeom prst="rect">
            <a:avLst/>
          </a:prstGeom>
          <a:noFill/>
        </p:spPr>
        <p:txBody>
          <a:bodyPr wrap="square" rtlCol="0">
            <a:spAutoFit/>
          </a:bodyPr>
          <a:lstStyle/>
          <a:p>
            <a:pPr defTabSz="1828165"/>
            <a:r>
              <a:rPr lang="en-US" altLang="zh-CN" sz="7200" kern="0" dirty="0">
                <a:solidFill>
                  <a:schemeClr val="bg1"/>
                </a:solidFill>
                <a:latin typeface="Nexa Bold" panose="02000000000000000000" pitchFamily="50" charset="0"/>
              </a:rPr>
              <a:t>CloudIDE</a:t>
            </a:r>
            <a:endParaRPr lang="en-US" altLang="zh-CN" sz="7200" kern="0" dirty="0">
              <a:solidFill>
                <a:schemeClr val="bg1"/>
              </a:solidFill>
              <a:latin typeface="Nexa Bold" panose="02000000000000000000" pitchFamily="50" charset="0"/>
            </a:endParaRPr>
          </a:p>
          <a:p>
            <a:pPr defTabSz="1828165"/>
            <a:r>
              <a:rPr lang="en-US" altLang="zh-CN" sz="7200" kern="0" dirty="0">
                <a:solidFill>
                  <a:srgbClr val="55B2A0"/>
                </a:solidFill>
                <a:latin typeface="Nexa Bold" panose="02000000000000000000" pitchFamily="50" charset="0"/>
              </a:rPr>
              <a:t>Sales Deck</a:t>
            </a:r>
            <a:endParaRPr lang="zh-CN" altLang="en-US" sz="7200" kern="0" dirty="0">
              <a:solidFill>
                <a:schemeClr val="bg1"/>
              </a:solidFill>
              <a:latin typeface="Nexa Bold" panose="02000000000000000000" pitchFamily="50" charset="0"/>
            </a:endParaRPr>
          </a:p>
        </p:txBody>
      </p:sp>
      <p:sp>
        <p:nvSpPr>
          <p:cNvPr id="10" name="文本框 9"/>
          <p:cNvSpPr txBox="1"/>
          <p:nvPr/>
        </p:nvSpPr>
        <p:spPr>
          <a:xfrm>
            <a:off x="6232031" y="4066923"/>
            <a:ext cx="5396502" cy="822960"/>
          </a:xfrm>
          <a:prstGeom prst="rect">
            <a:avLst/>
          </a:prstGeom>
          <a:noFill/>
        </p:spPr>
        <p:txBody>
          <a:bodyPr wrap="square" rtlCol="0">
            <a:spAutoFit/>
          </a:bodyPr>
          <a:lstStyle/>
          <a:p>
            <a:pPr defTabSz="1828165"/>
            <a:r>
              <a:rPr lang="en-US" altLang="zh-CN" sz="4800" kern="0" dirty="0">
                <a:solidFill>
                  <a:schemeClr val="bg1"/>
                </a:solidFill>
              </a:rPr>
              <a:t>2017</a:t>
            </a:r>
            <a:endParaRPr lang="zh-CN" altLang="en-US" sz="4800" kern="0" dirty="0">
              <a:solidFill>
                <a:schemeClr val="bg1"/>
              </a:solidFill>
            </a:endParaRPr>
          </a:p>
        </p:txBody>
      </p:sp>
      <p:grpSp>
        <p:nvGrpSpPr>
          <p:cNvPr id="2" name="组合 1"/>
          <p:cNvGrpSpPr/>
          <p:nvPr/>
        </p:nvGrpSpPr>
        <p:grpSpPr>
          <a:xfrm>
            <a:off x="6467947" y="9055689"/>
            <a:ext cx="2968567" cy="883926"/>
            <a:chOff x="3234816" y="4528128"/>
            <a:chExt cx="1484670" cy="442078"/>
          </a:xfrm>
        </p:grpSpPr>
        <p:sp>
          <p:nvSpPr>
            <p:cNvPr id="12" name="矩形: 圆角 11"/>
            <p:cNvSpPr/>
            <p:nvPr/>
          </p:nvSpPr>
          <p:spPr>
            <a:xfrm>
              <a:off x="3234816" y="4528128"/>
              <a:ext cx="1484670" cy="442078"/>
            </a:xfrm>
            <a:prstGeom prst="roundRect">
              <a:avLst>
                <a:gd name="adj" fmla="val 0"/>
              </a:avLst>
            </a:prstGeom>
            <a:solidFill>
              <a:srgbClr val="55B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165"/>
              <a:endParaRPr lang="zh-CN" altLang="en-US" sz="3600" kern="0">
                <a:solidFill>
                  <a:sysClr val="windowText" lastClr="000000"/>
                </a:solidFill>
              </a:endParaRPr>
            </a:p>
          </p:txBody>
        </p:sp>
        <p:sp>
          <p:nvSpPr>
            <p:cNvPr id="13" name="文本框 12"/>
            <p:cNvSpPr txBox="1"/>
            <p:nvPr/>
          </p:nvSpPr>
          <p:spPr>
            <a:xfrm>
              <a:off x="3424086" y="4595278"/>
              <a:ext cx="1106129" cy="259147"/>
            </a:xfrm>
            <a:prstGeom prst="rect">
              <a:avLst/>
            </a:prstGeom>
            <a:noFill/>
          </p:spPr>
          <p:txBody>
            <a:bodyPr wrap="square" rtlCol="0">
              <a:spAutoFit/>
            </a:bodyPr>
            <a:lstStyle/>
            <a:p>
              <a:pPr algn="ctr" defTabSz="1828165"/>
              <a:r>
                <a:rPr lang="en-US" altLang="zh-CN" sz="2800" kern="0" dirty="0">
                  <a:solidFill>
                    <a:schemeClr val="bg1"/>
                  </a:solidFill>
                </a:rPr>
                <a:t>2017.2.12</a:t>
              </a:r>
              <a:endParaRPr lang="zh-CN" altLang="en-US" sz="2800" kern="0" dirty="0">
                <a:solidFill>
                  <a:schemeClr val="bg1"/>
                </a:solidFill>
              </a:endParaRPr>
            </a:p>
          </p:txBody>
        </p:sp>
      </p:grpSp>
      <p:grpSp>
        <p:nvGrpSpPr>
          <p:cNvPr id="3" name="组合 2"/>
          <p:cNvGrpSpPr/>
          <p:nvPr/>
        </p:nvGrpSpPr>
        <p:grpSpPr>
          <a:xfrm>
            <a:off x="9702165" y="9055100"/>
            <a:ext cx="3703955" cy="883920"/>
            <a:chOff x="4852223" y="4527861"/>
            <a:chExt cx="1484670" cy="442078"/>
          </a:xfrm>
        </p:grpSpPr>
        <p:sp>
          <p:nvSpPr>
            <p:cNvPr id="14" name="矩形: 圆角 13"/>
            <p:cNvSpPr/>
            <p:nvPr/>
          </p:nvSpPr>
          <p:spPr>
            <a:xfrm>
              <a:off x="4852223" y="4527861"/>
              <a:ext cx="1484670" cy="442078"/>
            </a:xfrm>
            <a:prstGeom prst="roundRect">
              <a:avLst>
                <a:gd name="adj" fmla="val 0"/>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165"/>
              <a:endParaRPr lang="zh-CN" altLang="en-US" sz="3600" kern="0">
                <a:solidFill>
                  <a:sysClr val="windowText" lastClr="000000"/>
                </a:solidFill>
              </a:endParaRPr>
            </a:p>
          </p:txBody>
        </p:sp>
        <p:sp>
          <p:nvSpPr>
            <p:cNvPr id="15" name="文本框 14"/>
            <p:cNvSpPr txBox="1"/>
            <p:nvPr/>
          </p:nvSpPr>
          <p:spPr>
            <a:xfrm>
              <a:off x="4942997" y="4608047"/>
              <a:ext cx="1302032" cy="259149"/>
            </a:xfrm>
            <a:prstGeom prst="rect">
              <a:avLst/>
            </a:prstGeom>
            <a:noFill/>
          </p:spPr>
          <p:txBody>
            <a:bodyPr wrap="square" rtlCol="0">
              <a:spAutoFit/>
            </a:bodyPr>
            <a:lstStyle/>
            <a:p>
              <a:pPr algn="ctr" defTabSz="1828165"/>
              <a:r>
                <a:rPr lang="en-US" altLang="zh-CN" sz="2800" kern="0" dirty="0">
                  <a:solidFill>
                    <a:schemeClr val="bg1"/>
                  </a:solidFill>
                </a:rPr>
                <a:t>ICT Development</a:t>
              </a:r>
              <a:endParaRPr lang="zh-CN" altLang="en-US" sz="2800" kern="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8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ppt_x"/>
                                          </p:val>
                                        </p:tav>
                                        <p:tav tm="100000">
                                          <p:val>
                                            <p:strVal val="#ppt_x"/>
                                          </p:val>
                                        </p:tav>
                                      </p:tavLst>
                                    </p:anim>
                                    <p:anim calcmode="lin" valueType="num">
                                      <p:cBhvr additive="base">
                                        <p:cTn id="8" dur="2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4" decel="48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decel="64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250" fill="hold"/>
                                        <p:tgtEl>
                                          <p:spTgt spid="2"/>
                                        </p:tgtEl>
                                        <p:attrNameLst>
                                          <p:attrName>ppt_x</p:attrName>
                                        </p:attrNameLst>
                                      </p:cBhvr>
                                      <p:tavLst>
                                        <p:tav tm="0">
                                          <p:val>
                                            <p:strVal val="#ppt_x"/>
                                          </p:val>
                                        </p:tav>
                                        <p:tav tm="100000">
                                          <p:val>
                                            <p:strVal val="#ppt_x"/>
                                          </p:val>
                                        </p:tav>
                                      </p:tavLst>
                                    </p:anim>
                                    <p:anim calcmode="lin" valueType="num">
                                      <p:cBhvr additive="base">
                                        <p:cTn id="17" dur="25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decel="64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250" fill="hold"/>
                                        <p:tgtEl>
                                          <p:spTgt spid="3"/>
                                        </p:tgtEl>
                                        <p:attrNameLst>
                                          <p:attrName>ppt_x</p:attrName>
                                        </p:attrNameLst>
                                      </p:cBhvr>
                                      <p:tavLst>
                                        <p:tav tm="0">
                                          <p:val>
                                            <p:strVal val="#ppt_x"/>
                                          </p:val>
                                        </p:tav>
                                        <p:tav tm="100000">
                                          <p:val>
                                            <p:strVal val="#ppt_x"/>
                                          </p:val>
                                        </p:tav>
                                      </p:tavLst>
                                    </p:anim>
                                    <p:anim calcmode="lin" valueType="num">
                                      <p:cBhvr additive="base">
                                        <p:cTn id="22"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Coding WebIDE</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sp>
        <p:nvSpPr>
          <p:cNvPr id="6" name="文本框 5"/>
          <p:cNvSpPr txBox="1"/>
          <p:nvPr/>
        </p:nvSpPr>
        <p:spPr>
          <a:xfrm>
            <a:off x="3371850" y="3752850"/>
            <a:ext cx="7470140" cy="6126480"/>
          </a:xfrm>
          <a:prstGeom prst="rect">
            <a:avLst/>
          </a:prstGeom>
          <a:noFill/>
        </p:spPr>
        <p:txBody>
          <a:bodyPr wrap="square" rtlCol="0" anchor="t">
            <a:spAutoFit/>
          </a:bodyPr>
          <a:p>
            <a:pPr algn="ctr"/>
            <a:r>
              <a:rPr lang="zh-CN" altLang="en-US">
                <a:latin typeface="Times New Roman" panose="02020603050405020304" charset="0"/>
              </a:rPr>
              <a:t>Coding WebIDE is a cloud-based IDE developed by Coding Team.You can create your own workspace and develop projects here.WebIDE works fine with Git. You can use Coding、GitHub、BitBucket、Git@OSC as your Git repository. Workspaces are powered by Docker Ubuntu containers.The development environment can be saved and shared to your team member.</a:t>
            </a:r>
            <a:endParaRPr lang="zh-CN" altLang="en-US">
              <a:latin typeface="Times New Roman" panose="02020603050405020304" charset="0"/>
            </a:endParaRPr>
          </a:p>
        </p:txBody>
      </p:sp>
      <p:pic>
        <p:nvPicPr>
          <p:cNvPr id="2" name="图片 1"/>
          <p:cNvPicPr>
            <a:picLocks noChangeAspect="1"/>
          </p:cNvPicPr>
          <p:nvPr/>
        </p:nvPicPr>
        <p:blipFill>
          <a:blip r:embed="rId1"/>
          <a:stretch>
            <a:fillRect/>
          </a:stretch>
        </p:blipFill>
        <p:spPr>
          <a:xfrm>
            <a:off x="11713845" y="2313940"/>
            <a:ext cx="11910060" cy="9464675"/>
          </a:xfrm>
          <a:prstGeom prst="rect">
            <a:avLst/>
          </a:prstGeom>
        </p:spPr>
      </p:pic>
      <p:cxnSp>
        <p:nvCxnSpPr>
          <p:cNvPr id="39" name="Straight Connector 38"/>
          <p:cNvCxnSpPr/>
          <p:nvPr/>
        </p:nvCxnSpPr>
        <p:spPr>
          <a:xfrm>
            <a:off x="11988624" y="3752715"/>
            <a:ext cx="0" cy="7670800"/>
          </a:xfrm>
          <a:prstGeom prst="line">
            <a:avLst/>
          </a:prstGeom>
          <a:ln w="19050"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Coding WebIDE</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4" name="图片 3"/>
          <p:cNvPicPr>
            <a:picLocks noChangeAspect="1"/>
          </p:cNvPicPr>
          <p:nvPr/>
        </p:nvPicPr>
        <p:blipFill>
          <a:blip r:embed="rId1"/>
          <a:stretch>
            <a:fillRect/>
          </a:stretch>
        </p:blipFill>
        <p:spPr>
          <a:xfrm>
            <a:off x="5801995" y="2285365"/>
            <a:ext cx="12813030" cy="9144635"/>
          </a:xfrm>
          <a:prstGeom prst="rect">
            <a:avLst/>
          </a:prstGeom>
        </p:spPr>
      </p:pic>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801995" y="2285365"/>
            <a:ext cx="13677265" cy="9144635"/>
          </a:xfrm>
          <a:prstGeom prst="rect">
            <a:avLst/>
          </a:prstGeom>
        </p:spPr>
      </p:pic>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Coding WebIDE</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Coding WebIDE</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3" name="图片 2"/>
          <p:cNvPicPr>
            <a:picLocks noChangeAspect="1"/>
          </p:cNvPicPr>
          <p:nvPr/>
        </p:nvPicPr>
        <p:blipFill>
          <a:blip r:embed="rId1"/>
          <a:stretch>
            <a:fillRect/>
          </a:stretch>
        </p:blipFill>
        <p:spPr>
          <a:xfrm>
            <a:off x="6564630" y="2315845"/>
            <a:ext cx="11777345" cy="9083675"/>
          </a:xfrm>
          <a:prstGeom prst="rect">
            <a:avLst/>
          </a:prstGeom>
        </p:spPr>
      </p:pic>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739573" y="488028"/>
            <a:ext cx="20937538" cy="1539066"/>
            <a:chOff x="1739573" y="511491"/>
            <a:chExt cx="20937538" cy="1539066"/>
          </a:xfrm>
        </p:grpSpPr>
        <p:sp>
          <p:nvSpPr>
            <p:cNvPr id="67" name="TextBox 6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Koding</a:t>
              </a:r>
              <a:endParaRPr lang="id-ID" sz="8800" b="1" dirty="0">
                <a:solidFill>
                  <a:schemeClr val="tx2"/>
                </a:solidFill>
                <a:latin typeface="Lato Regular"/>
                <a:cs typeface="Lato Regular"/>
              </a:endParaRPr>
            </a:p>
          </p:txBody>
        </p:sp>
        <p:grpSp>
          <p:nvGrpSpPr>
            <p:cNvPr id="68" name="Group 67"/>
            <p:cNvGrpSpPr/>
            <p:nvPr/>
          </p:nvGrpSpPr>
          <p:grpSpPr>
            <a:xfrm>
              <a:off x="10842089" y="1977406"/>
              <a:ext cx="2738812" cy="73151"/>
              <a:chOff x="1775295" y="2020905"/>
              <a:chExt cx="3631535" cy="45719"/>
            </a:xfrm>
          </p:grpSpPr>
          <p:sp>
            <p:nvSpPr>
              <p:cNvPr id="70" name="Rectangle 69"/>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75" name="Rectangle 74"/>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76" name="Rectangle 75"/>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77" name="Rectangle 76"/>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78" name="Rectangle 77"/>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79" name="Rectangle 78"/>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grpSp>
        <p:nvGrpSpPr>
          <p:cNvPr id="14" name="Group 1"/>
          <p:cNvGrpSpPr/>
          <p:nvPr/>
        </p:nvGrpSpPr>
        <p:grpSpPr>
          <a:xfrm>
            <a:off x="4621548" y="7220767"/>
            <a:ext cx="2471894" cy="598164"/>
            <a:chOff x="4621548" y="7220767"/>
            <a:chExt cx="2471894" cy="598164"/>
          </a:xfrm>
        </p:grpSpPr>
        <p:sp>
          <p:nvSpPr>
            <p:cNvPr id="15" name="Round Same Side Corner Rectangle 23"/>
            <p:cNvSpPr/>
            <p:nvPr/>
          </p:nvSpPr>
          <p:spPr>
            <a:xfrm rot="16200000" flipH="1">
              <a:off x="5696560" y="6145755"/>
              <a:ext cx="321869" cy="2471894"/>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panose="020F0302020204030204"/>
              </a:endParaRPr>
            </a:p>
          </p:txBody>
        </p:sp>
        <p:sp>
          <p:nvSpPr>
            <p:cNvPr id="16" name="Freeform 734"/>
            <p:cNvSpPr>
              <a:spLocks noChangeArrowheads="1"/>
            </p:cNvSpPr>
            <p:nvPr/>
          </p:nvSpPr>
          <p:spPr bwMode="auto">
            <a:xfrm rot="5400000">
              <a:off x="5746002" y="7418886"/>
              <a:ext cx="342077" cy="45801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1"/>
            </a:solidFill>
            <a:ln>
              <a:noFill/>
            </a:ln>
            <a:effectLst/>
          </p:spPr>
          <p:txBody>
            <a:bodyPr wrap="none" anchor="ctr"/>
            <a:lstStyle/>
            <a:p>
              <a:endParaRPr lang="en-US" dirty="0">
                <a:latin typeface="Calibri Light" panose="020F0302020204030204"/>
              </a:endParaRPr>
            </a:p>
          </p:txBody>
        </p:sp>
      </p:grpSp>
      <p:grpSp>
        <p:nvGrpSpPr>
          <p:cNvPr id="17" name="Group 3"/>
          <p:cNvGrpSpPr/>
          <p:nvPr/>
        </p:nvGrpSpPr>
        <p:grpSpPr>
          <a:xfrm>
            <a:off x="9653094" y="7220771"/>
            <a:ext cx="2471894" cy="619391"/>
            <a:chOff x="9653094" y="7220771"/>
            <a:chExt cx="2471894" cy="619391"/>
          </a:xfrm>
        </p:grpSpPr>
        <p:sp>
          <p:nvSpPr>
            <p:cNvPr id="18" name="Rectangle 25"/>
            <p:cNvSpPr/>
            <p:nvPr/>
          </p:nvSpPr>
          <p:spPr>
            <a:xfrm>
              <a:off x="9653094" y="7220771"/>
              <a:ext cx="2471894" cy="3218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panose="020F0302020204030204"/>
              </a:endParaRPr>
            </a:p>
          </p:txBody>
        </p:sp>
        <p:sp>
          <p:nvSpPr>
            <p:cNvPr id="19" name="Freeform 734"/>
            <p:cNvSpPr>
              <a:spLocks noChangeArrowheads="1"/>
            </p:cNvSpPr>
            <p:nvPr/>
          </p:nvSpPr>
          <p:spPr bwMode="auto">
            <a:xfrm rot="5400000">
              <a:off x="10755034" y="7440117"/>
              <a:ext cx="342077" cy="45801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3"/>
            </a:solidFill>
            <a:ln>
              <a:noFill/>
            </a:ln>
            <a:effectLst/>
          </p:spPr>
          <p:txBody>
            <a:bodyPr wrap="none" anchor="ctr"/>
            <a:lstStyle/>
            <a:p>
              <a:endParaRPr lang="en-US" dirty="0">
                <a:latin typeface="Calibri Light" panose="020F0302020204030204"/>
              </a:endParaRPr>
            </a:p>
          </p:txBody>
        </p:sp>
      </p:grpSp>
      <p:grpSp>
        <p:nvGrpSpPr>
          <p:cNvPr id="20" name="Group 5"/>
          <p:cNvGrpSpPr/>
          <p:nvPr/>
        </p:nvGrpSpPr>
        <p:grpSpPr>
          <a:xfrm>
            <a:off x="14684641" y="7220769"/>
            <a:ext cx="2471894" cy="604161"/>
            <a:chOff x="14684641" y="7220769"/>
            <a:chExt cx="2471894" cy="604161"/>
          </a:xfrm>
          <a:solidFill>
            <a:schemeClr val="accent5"/>
          </a:solidFill>
        </p:grpSpPr>
        <p:sp>
          <p:nvSpPr>
            <p:cNvPr id="21" name="Rectangle 27"/>
            <p:cNvSpPr/>
            <p:nvPr/>
          </p:nvSpPr>
          <p:spPr>
            <a:xfrm>
              <a:off x="14684641" y="7220769"/>
              <a:ext cx="2471894" cy="321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panose="020F0302020204030204"/>
              </a:endParaRPr>
            </a:p>
          </p:txBody>
        </p:sp>
        <p:sp>
          <p:nvSpPr>
            <p:cNvPr id="22" name="Freeform 734"/>
            <p:cNvSpPr>
              <a:spLocks noChangeArrowheads="1"/>
            </p:cNvSpPr>
            <p:nvPr/>
          </p:nvSpPr>
          <p:spPr bwMode="auto">
            <a:xfrm rot="5400000">
              <a:off x="15834927" y="7424885"/>
              <a:ext cx="342077" cy="45801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grpFill/>
            <a:ln>
              <a:noFill/>
            </a:ln>
            <a:effectLst/>
          </p:spPr>
          <p:txBody>
            <a:bodyPr wrap="none" anchor="ctr"/>
            <a:lstStyle/>
            <a:p>
              <a:endParaRPr lang="en-US" dirty="0">
                <a:latin typeface="Calibri Light" panose="020F0302020204030204"/>
              </a:endParaRPr>
            </a:p>
          </p:txBody>
        </p:sp>
      </p:grpSp>
      <p:grpSp>
        <p:nvGrpSpPr>
          <p:cNvPr id="23" name="Group 7"/>
          <p:cNvGrpSpPr/>
          <p:nvPr/>
        </p:nvGrpSpPr>
        <p:grpSpPr>
          <a:xfrm>
            <a:off x="17200415" y="6945511"/>
            <a:ext cx="2471894" cy="597120"/>
            <a:chOff x="17200415" y="6945511"/>
            <a:chExt cx="2471894" cy="597120"/>
          </a:xfrm>
          <a:solidFill>
            <a:schemeClr val="accent6"/>
          </a:solidFill>
        </p:grpSpPr>
        <p:sp>
          <p:nvSpPr>
            <p:cNvPr id="24" name="Round Same Side Corner Rectangle 6"/>
            <p:cNvSpPr/>
            <p:nvPr/>
          </p:nvSpPr>
          <p:spPr>
            <a:xfrm rot="5400000">
              <a:off x="18275427" y="6145750"/>
              <a:ext cx="321869" cy="247189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panose="020F0302020204030204"/>
              </a:endParaRPr>
            </a:p>
          </p:txBody>
        </p:sp>
        <p:sp>
          <p:nvSpPr>
            <p:cNvPr id="25" name="Freeform 734"/>
            <p:cNvSpPr>
              <a:spLocks noChangeArrowheads="1"/>
            </p:cNvSpPr>
            <p:nvPr/>
          </p:nvSpPr>
          <p:spPr bwMode="auto">
            <a:xfrm rot="16200000">
              <a:off x="18271029" y="6887543"/>
              <a:ext cx="342077" cy="45801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grpFill/>
            <a:ln>
              <a:noFill/>
            </a:ln>
            <a:effectLst/>
          </p:spPr>
          <p:txBody>
            <a:bodyPr wrap="none" anchor="ctr"/>
            <a:lstStyle/>
            <a:p>
              <a:endParaRPr lang="en-US" dirty="0">
                <a:latin typeface="Calibri Light" panose="020F0302020204030204"/>
              </a:endParaRPr>
            </a:p>
          </p:txBody>
        </p:sp>
      </p:grpSp>
      <p:grpSp>
        <p:nvGrpSpPr>
          <p:cNvPr id="26" name="Group 4"/>
          <p:cNvGrpSpPr/>
          <p:nvPr/>
        </p:nvGrpSpPr>
        <p:grpSpPr>
          <a:xfrm>
            <a:off x="12168868" y="6924280"/>
            <a:ext cx="2471894" cy="618360"/>
            <a:chOff x="12168868" y="6924280"/>
            <a:chExt cx="2471894" cy="618360"/>
          </a:xfrm>
          <a:solidFill>
            <a:schemeClr val="accent4"/>
          </a:solidFill>
        </p:grpSpPr>
        <p:sp>
          <p:nvSpPr>
            <p:cNvPr id="27" name="Rectangle 26"/>
            <p:cNvSpPr/>
            <p:nvPr/>
          </p:nvSpPr>
          <p:spPr>
            <a:xfrm>
              <a:off x="12168868" y="7220769"/>
              <a:ext cx="2471894" cy="321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panose="020F0302020204030204"/>
              </a:endParaRPr>
            </a:p>
          </p:txBody>
        </p:sp>
        <p:sp>
          <p:nvSpPr>
            <p:cNvPr id="28" name="Freeform 734"/>
            <p:cNvSpPr>
              <a:spLocks noChangeArrowheads="1"/>
            </p:cNvSpPr>
            <p:nvPr/>
          </p:nvSpPr>
          <p:spPr bwMode="auto">
            <a:xfrm rot="16200000">
              <a:off x="13261997" y="6866312"/>
              <a:ext cx="342077" cy="45801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grpFill/>
            <a:ln>
              <a:noFill/>
            </a:ln>
            <a:effectLst/>
          </p:spPr>
          <p:txBody>
            <a:bodyPr wrap="none" anchor="ctr"/>
            <a:lstStyle/>
            <a:p>
              <a:endParaRPr lang="en-US" dirty="0">
                <a:latin typeface="Calibri Light" panose="020F0302020204030204"/>
              </a:endParaRPr>
            </a:p>
          </p:txBody>
        </p:sp>
      </p:grpSp>
      <p:grpSp>
        <p:nvGrpSpPr>
          <p:cNvPr id="29" name="Group 2"/>
          <p:cNvGrpSpPr/>
          <p:nvPr/>
        </p:nvGrpSpPr>
        <p:grpSpPr>
          <a:xfrm>
            <a:off x="7137321" y="6939512"/>
            <a:ext cx="2471894" cy="603133"/>
            <a:chOff x="7137321" y="6939512"/>
            <a:chExt cx="2471894" cy="603133"/>
          </a:xfrm>
        </p:grpSpPr>
        <p:sp>
          <p:nvSpPr>
            <p:cNvPr id="30" name="Rectangle 8"/>
            <p:cNvSpPr/>
            <p:nvPr/>
          </p:nvSpPr>
          <p:spPr>
            <a:xfrm>
              <a:off x="7137321" y="7220774"/>
              <a:ext cx="2471894" cy="321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panose="020F0302020204030204"/>
              </a:endParaRPr>
            </a:p>
          </p:txBody>
        </p:sp>
        <p:sp>
          <p:nvSpPr>
            <p:cNvPr id="31" name="Freeform 734"/>
            <p:cNvSpPr>
              <a:spLocks noChangeArrowheads="1"/>
            </p:cNvSpPr>
            <p:nvPr/>
          </p:nvSpPr>
          <p:spPr bwMode="auto">
            <a:xfrm rot="16200000">
              <a:off x="8182104" y="6881544"/>
              <a:ext cx="342077" cy="45801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2"/>
            </a:solidFill>
            <a:ln>
              <a:noFill/>
            </a:ln>
            <a:effectLst/>
          </p:spPr>
          <p:txBody>
            <a:bodyPr wrap="none" anchor="ctr"/>
            <a:lstStyle/>
            <a:p>
              <a:endParaRPr lang="en-US" dirty="0">
                <a:latin typeface="Calibri Light" panose="020F0302020204030204"/>
              </a:endParaRPr>
            </a:p>
          </p:txBody>
        </p:sp>
      </p:grpSp>
      <p:sp>
        <p:nvSpPr>
          <p:cNvPr id="43" name="AutoShape 19"/>
          <p:cNvSpPr>
            <a:spLocks noChangeAspect="1"/>
          </p:cNvSpPr>
          <p:nvPr/>
        </p:nvSpPr>
        <p:spPr bwMode="auto">
          <a:xfrm>
            <a:off x="15564897" y="7975961"/>
            <a:ext cx="877473" cy="877706"/>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accent5"/>
          </a:solidFill>
          <a:ln>
            <a:noFill/>
          </a:ln>
          <a:effectLst/>
        </p:spPr>
        <p:txBody>
          <a:bodyPr lIns="101578" tIns="101578" rIns="101578" bIns="101578" anchor="ctr"/>
          <a:lstStyle/>
          <a:p>
            <a:pPr defTabSz="91376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8" name="AutoShape 20"/>
          <p:cNvSpPr/>
          <p:nvPr/>
        </p:nvSpPr>
        <p:spPr bwMode="auto">
          <a:xfrm>
            <a:off x="18000980" y="5422900"/>
            <a:ext cx="870585"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accent6"/>
          </a:solidFill>
          <a:ln>
            <a:noFill/>
          </a:ln>
          <a:effectLst/>
        </p:spPr>
        <p:txBody>
          <a:bodyPr lIns="101578" tIns="101578" rIns="101578" bIns="101578" anchor="ctr"/>
          <a:lstStyle/>
          <a:p>
            <a:pPr defTabSz="91376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9" name="AutoShape 82"/>
          <p:cNvSpPr/>
          <p:nvPr/>
        </p:nvSpPr>
        <p:spPr bwMode="auto">
          <a:xfrm>
            <a:off x="12976686" y="5408891"/>
            <a:ext cx="800362" cy="800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accent4"/>
          </a:solidFill>
          <a:ln>
            <a:noFill/>
          </a:ln>
          <a:effectLst/>
        </p:spPr>
        <p:txBody>
          <a:bodyPr lIns="101578" tIns="101578" rIns="101578" bIns="101578" anchor="ctr"/>
          <a:lstStyle/>
          <a:p>
            <a:pPr defTabSz="91376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0" name="Freeform 21"/>
          <p:cNvSpPr>
            <a:spLocks noChangeArrowheads="1"/>
          </p:cNvSpPr>
          <p:nvPr/>
        </p:nvSpPr>
        <p:spPr bwMode="auto">
          <a:xfrm>
            <a:off x="5348865" y="8241997"/>
            <a:ext cx="1104203" cy="615620"/>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accent1"/>
          </a:solidFill>
          <a:ln>
            <a:noFill/>
          </a:ln>
          <a:effectLst/>
        </p:spPr>
        <p:txBody>
          <a:bodyPr wrap="none" anchor="ctr"/>
          <a:lstStyle/>
          <a:p>
            <a:endParaRPr lang="en-US" dirty="0">
              <a:latin typeface="Calibri Light" panose="020F0302020204030204"/>
            </a:endParaRPr>
          </a:p>
        </p:txBody>
      </p:sp>
      <p:grpSp>
        <p:nvGrpSpPr>
          <p:cNvPr id="51" name="Group 58"/>
          <p:cNvGrpSpPr>
            <a:grpSpLocks noChangeAspect="1"/>
          </p:cNvGrpSpPr>
          <p:nvPr/>
        </p:nvGrpSpPr>
        <p:grpSpPr>
          <a:xfrm>
            <a:off x="8106419" y="5397257"/>
            <a:ext cx="541740" cy="838580"/>
            <a:chOff x="8468294" y="8301267"/>
            <a:chExt cx="385047" cy="596031"/>
          </a:xfrm>
          <a:solidFill>
            <a:schemeClr val="accent2"/>
          </a:solidFill>
        </p:grpSpPr>
        <p:sp>
          <p:nvSpPr>
            <p:cNvPr id="52" name="Freeform 40"/>
            <p:cNvSpPr>
              <a:spLocks noChangeArrowheads="1"/>
            </p:cNvSpPr>
            <p:nvPr/>
          </p:nvSpPr>
          <p:spPr bwMode="auto">
            <a:xfrm>
              <a:off x="8468294" y="8522801"/>
              <a:ext cx="385047" cy="374497"/>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grpFill/>
            <a:ln>
              <a:noFill/>
            </a:ln>
            <a:effectLst/>
          </p:spPr>
          <p:txBody>
            <a:bodyPr wrap="none" anchor="ctr"/>
            <a:lstStyle/>
            <a:p>
              <a:endParaRPr lang="en-US" dirty="0">
                <a:latin typeface="Calibri Light" panose="020F0302020204030204"/>
              </a:endParaRPr>
            </a:p>
          </p:txBody>
        </p:sp>
        <p:sp>
          <p:nvSpPr>
            <p:cNvPr id="53" name="Freeform 41"/>
            <p:cNvSpPr>
              <a:spLocks noChangeArrowheads="1"/>
            </p:cNvSpPr>
            <p:nvPr/>
          </p:nvSpPr>
          <p:spPr bwMode="auto">
            <a:xfrm>
              <a:off x="8573786" y="8522801"/>
              <a:ext cx="168787" cy="142415"/>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grpFill/>
            <a:ln>
              <a:noFill/>
            </a:ln>
            <a:effectLst/>
          </p:spPr>
          <p:txBody>
            <a:bodyPr wrap="none" anchor="ctr"/>
            <a:lstStyle/>
            <a:p>
              <a:endParaRPr lang="en-US" dirty="0">
                <a:latin typeface="Calibri Light" panose="020F0302020204030204"/>
              </a:endParaRPr>
            </a:p>
          </p:txBody>
        </p:sp>
        <p:sp>
          <p:nvSpPr>
            <p:cNvPr id="54" name="Freeform 42"/>
            <p:cNvSpPr>
              <a:spLocks noChangeArrowheads="1"/>
            </p:cNvSpPr>
            <p:nvPr/>
          </p:nvSpPr>
          <p:spPr bwMode="auto">
            <a:xfrm>
              <a:off x="8573786" y="8301267"/>
              <a:ext cx="168787" cy="179337"/>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grpFill/>
            <a:ln>
              <a:noFill/>
            </a:ln>
            <a:effectLst/>
          </p:spPr>
          <p:txBody>
            <a:bodyPr wrap="none" anchor="ctr"/>
            <a:lstStyle/>
            <a:p>
              <a:endParaRPr lang="en-US" dirty="0">
                <a:latin typeface="Calibri Light" panose="020F0302020204030204"/>
              </a:endParaRPr>
            </a:p>
          </p:txBody>
        </p:sp>
      </p:grpSp>
      <p:sp>
        <p:nvSpPr>
          <p:cNvPr id="55" name="Freeform 141"/>
          <p:cNvSpPr>
            <a:spLocks noChangeArrowheads="1"/>
          </p:cNvSpPr>
          <p:nvPr/>
        </p:nvSpPr>
        <p:spPr bwMode="auto">
          <a:xfrm>
            <a:off x="10485668" y="8031734"/>
            <a:ext cx="890441" cy="906201"/>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accent3"/>
          </a:solidFill>
          <a:ln>
            <a:noFill/>
          </a:ln>
          <a:effectLst/>
        </p:spPr>
        <p:txBody>
          <a:bodyPr wrap="none" anchor="ctr"/>
          <a:lstStyle/>
          <a:p>
            <a:endParaRPr lang="en-US" dirty="0">
              <a:latin typeface="Calibri Light" panose="020F0302020204030204"/>
            </a:endParaRPr>
          </a:p>
        </p:txBody>
      </p:sp>
      <p:pic>
        <p:nvPicPr>
          <p:cNvPr id="2" name="图片 1"/>
          <p:cNvPicPr>
            <a:picLocks noChangeAspect="1"/>
          </p:cNvPicPr>
          <p:nvPr/>
        </p:nvPicPr>
        <p:blipFill>
          <a:blip r:embed="rId1"/>
          <a:stretch>
            <a:fillRect/>
          </a:stretch>
        </p:blipFill>
        <p:spPr>
          <a:xfrm>
            <a:off x="3322955" y="9279890"/>
            <a:ext cx="5154930" cy="1902460"/>
          </a:xfrm>
          <a:prstGeom prst="rect">
            <a:avLst/>
          </a:prstGeom>
        </p:spPr>
      </p:pic>
      <p:pic>
        <p:nvPicPr>
          <p:cNvPr id="3" name="图片 2"/>
          <p:cNvPicPr>
            <a:picLocks noChangeAspect="1"/>
          </p:cNvPicPr>
          <p:nvPr/>
        </p:nvPicPr>
        <p:blipFill>
          <a:blip r:embed="rId2"/>
          <a:stretch>
            <a:fillRect/>
          </a:stretch>
        </p:blipFill>
        <p:spPr>
          <a:xfrm>
            <a:off x="6036945" y="3392170"/>
            <a:ext cx="4631690" cy="1612900"/>
          </a:xfrm>
          <a:prstGeom prst="rect">
            <a:avLst/>
          </a:prstGeom>
        </p:spPr>
      </p:pic>
      <p:pic>
        <p:nvPicPr>
          <p:cNvPr id="4" name="图片 3"/>
          <p:cNvPicPr>
            <a:picLocks noChangeAspect="1"/>
          </p:cNvPicPr>
          <p:nvPr/>
        </p:nvPicPr>
        <p:blipFill>
          <a:blip r:embed="rId3"/>
          <a:stretch>
            <a:fillRect/>
          </a:stretch>
        </p:blipFill>
        <p:spPr>
          <a:xfrm>
            <a:off x="8648700" y="9415145"/>
            <a:ext cx="4932045" cy="1902460"/>
          </a:xfrm>
          <a:prstGeom prst="rect">
            <a:avLst/>
          </a:prstGeom>
        </p:spPr>
      </p:pic>
      <p:pic>
        <p:nvPicPr>
          <p:cNvPr id="5" name="图片 4"/>
          <p:cNvPicPr>
            <a:picLocks noChangeAspect="1"/>
          </p:cNvPicPr>
          <p:nvPr/>
        </p:nvPicPr>
        <p:blipFill>
          <a:blip r:embed="rId4"/>
          <a:stretch>
            <a:fillRect/>
          </a:stretch>
        </p:blipFill>
        <p:spPr>
          <a:xfrm>
            <a:off x="10841990" y="3392170"/>
            <a:ext cx="4771390" cy="1892935"/>
          </a:xfrm>
          <a:prstGeom prst="rect">
            <a:avLst/>
          </a:prstGeom>
        </p:spPr>
      </p:pic>
      <p:pic>
        <p:nvPicPr>
          <p:cNvPr id="6" name="图片 5"/>
          <p:cNvPicPr>
            <a:picLocks noChangeAspect="1"/>
          </p:cNvPicPr>
          <p:nvPr/>
        </p:nvPicPr>
        <p:blipFill>
          <a:blip r:embed="rId5"/>
          <a:stretch>
            <a:fillRect/>
          </a:stretch>
        </p:blipFill>
        <p:spPr>
          <a:xfrm>
            <a:off x="13776960" y="9415145"/>
            <a:ext cx="4932045" cy="2101215"/>
          </a:xfrm>
          <a:prstGeom prst="rect">
            <a:avLst/>
          </a:prstGeom>
        </p:spPr>
      </p:pic>
      <p:pic>
        <p:nvPicPr>
          <p:cNvPr id="7" name="图片 6">
            <a:hlinkClick r:id="rId6" action="ppaction://hlinkfile"/>
          </p:cNvPr>
          <p:cNvPicPr>
            <a:picLocks noChangeAspect="1"/>
          </p:cNvPicPr>
          <p:nvPr/>
        </p:nvPicPr>
        <p:blipFill>
          <a:blip r:embed="rId7"/>
          <a:stretch>
            <a:fillRect/>
          </a:stretch>
        </p:blipFill>
        <p:spPr>
          <a:xfrm>
            <a:off x="16235045" y="3392170"/>
            <a:ext cx="4131310" cy="1802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Click="0" advTm="3000">
        <p14:reveal/>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par>
                          <p:cTn id="41" fill="hold">
                            <p:stCondLst>
                              <p:cond delay="4000"/>
                            </p:stCondLst>
                            <p:childTnLst>
                              <p:par>
                                <p:cTn id="42" presetID="22" presetClass="entr" presetSubtype="1"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4500"/>
                            </p:stCondLst>
                            <p:childTnLst>
                              <p:par>
                                <p:cTn id="49" presetID="22" presetClass="entr" presetSubtype="4"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bldLvl="0" animBg="1"/>
      <p:bldP spid="49" grpId="0" bldLvl="0" animBg="1"/>
      <p:bldP spid="50"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Koding</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2" name="图片 1" descr="Koding-1"/>
          <p:cNvPicPr>
            <a:picLocks noChangeAspect="1"/>
          </p:cNvPicPr>
          <p:nvPr/>
        </p:nvPicPr>
        <p:blipFill>
          <a:blip r:embed="rId1"/>
          <a:stretch>
            <a:fillRect/>
          </a:stretch>
        </p:blipFill>
        <p:spPr>
          <a:xfrm>
            <a:off x="3573145" y="3812540"/>
            <a:ext cx="8648700" cy="8032115"/>
          </a:xfrm>
          <a:prstGeom prst="rect">
            <a:avLst/>
          </a:prstGeom>
        </p:spPr>
      </p:pic>
      <p:pic>
        <p:nvPicPr>
          <p:cNvPr id="4" name="图片 3" descr="Koding-2"/>
          <p:cNvPicPr>
            <a:picLocks noChangeAspect="1"/>
          </p:cNvPicPr>
          <p:nvPr/>
        </p:nvPicPr>
        <p:blipFill>
          <a:blip r:embed="rId2"/>
          <a:stretch>
            <a:fillRect/>
          </a:stretch>
        </p:blipFill>
        <p:spPr>
          <a:xfrm>
            <a:off x="12192635" y="3793490"/>
            <a:ext cx="8970645" cy="8058785"/>
          </a:xfrm>
          <a:prstGeom prst="rect">
            <a:avLst/>
          </a:prstGeom>
        </p:spPr>
      </p:pic>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Koding</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3" name="图片 2" descr="Koding-3"/>
          <p:cNvPicPr>
            <a:picLocks noChangeAspect="1"/>
          </p:cNvPicPr>
          <p:nvPr/>
        </p:nvPicPr>
        <p:blipFill>
          <a:blip r:embed="rId1"/>
          <a:stretch>
            <a:fillRect/>
          </a:stretch>
        </p:blipFill>
        <p:spPr>
          <a:xfrm>
            <a:off x="2075815" y="2671445"/>
            <a:ext cx="19825970" cy="6461125"/>
          </a:xfrm>
          <a:prstGeom prst="rect">
            <a:avLst/>
          </a:prstGeom>
        </p:spPr>
      </p:pic>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198"/>
          <p:cNvSpPr/>
          <p:nvPr/>
        </p:nvSpPr>
        <p:spPr>
          <a:xfrm>
            <a:off x="4781450" y="4196869"/>
            <a:ext cx="1921092"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Finance</a:t>
            </a:r>
            <a:endParaRPr lang="en-US" sz="3400" b="1" dirty="0">
              <a:solidFill>
                <a:schemeClr val="bg1"/>
              </a:solidFill>
              <a:latin typeface="Lato Regular"/>
              <a:ea typeface="Open Sans Light" panose="020B0306030504020204" pitchFamily="34" charset="0"/>
              <a:cs typeface="Lato Regular"/>
            </a:endParaRPr>
          </a:p>
        </p:txBody>
      </p:sp>
      <p:sp>
        <p:nvSpPr>
          <p:cNvPr id="200" name="Rectangle 199"/>
          <p:cNvSpPr/>
          <p:nvPr/>
        </p:nvSpPr>
        <p:spPr>
          <a:xfrm>
            <a:off x="4837557" y="9488217"/>
            <a:ext cx="1808883"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 XXXX</a:t>
            </a:r>
            <a:endParaRPr lang="en-US" sz="3400" b="1" dirty="0">
              <a:solidFill>
                <a:schemeClr val="bg1"/>
              </a:solidFill>
              <a:latin typeface="Lato Regular"/>
              <a:ea typeface="Open Sans Light" panose="020B0306030504020204" pitchFamily="34" charset="0"/>
              <a:cs typeface="Lato Regular"/>
            </a:endParaRPr>
          </a:p>
        </p:txBody>
      </p:sp>
      <p:sp>
        <p:nvSpPr>
          <p:cNvPr id="203" name="Rectangle 202"/>
          <p:cNvSpPr/>
          <p:nvPr/>
        </p:nvSpPr>
        <p:spPr>
          <a:xfrm>
            <a:off x="9080526" y="4196869"/>
            <a:ext cx="1970786"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Internal</a:t>
            </a:r>
            <a:endParaRPr lang="en-US" sz="3400" b="1" dirty="0">
              <a:solidFill>
                <a:schemeClr val="bg1"/>
              </a:solidFill>
              <a:latin typeface="Lato Regular"/>
              <a:ea typeface="Open Sans Light" panose="020B0306030504020204" pitchFamily="34" charset="0"/>
              <a:cs typeface="Lato Regular"/>
            </a:endParaRPr>
          </a:p>
        </p:txBody>
      </p:sp>
      <p:sp>
        <p:nvSpPr>
          <p:cNvPr id="204" name="Rectangle 203"/>
          <p:cNvSpPr/>
          <p:nvPr/>
        </p:nvSpPr>
        <p:spPr>
          <a:xfrm>
            <a:off x="9215980" y="9488217"/>
            <a:ext cx="1699878"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XXXX</a:t>
            </a:r>
            <a:endParaRPr lang="en-US" sz="3400" b="1" dirty="0">
              <a:solidFill>
                <a:schemeClr val="bg1"/>
              </a:solidFill>
              <a:latin typeface="Lato Regular"/>
              <a:ea typeface="Open Sans Light" panose="020B0306030504020204" pitchFamily="34" charset="0"/>
              <a:cs typeface="Lato Regular"/>
            </a:endParaRPr>
          </a:p>
        </p:txBody>
      </p:sp>
      <p:sp>
        <p:nvSpPr>
          <p:cNvPr id="207" name="Rectangle 206"/>
          <p:cNvSpPr/>
          <p:nvPr/>
        </p:nvSpPr>
        <p:spPr>
          <a:xfrm>
            <a:off x="17304894" y="4196869"/>
            <a:ext cx="2890910"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Development</a:t>
            </a:r>
            <a:endParaRPr lang="en-US" sz="3400" b="1" dirty="0">
              <a:solidFill>
                <a:schemeClr val="bg1"/>
              </a:solidFill>
              <a:latin typeface="Lato Regular"/>
              <a:ea typeface="Open Sans Light" panose="020B0306030504020204" pitchFamily="34" charset="0"/>
              <a:cs typeface="Lato Regular"/>
            </a:endParaRPr>
          </a:p>
        </p:txBody>
      </p:sp>
      <p:sp>
        <p:nvSpPr>
          <p:cNvPr id="208" name="Rectangle 207"/>
          <p:cNvSpPr/>
          <p:nvPr/>
        </p:nvSpPr>
        <p:spPr>
          <a:xfrm>
            <a:off x="17900409" y="9488217"/>
            <a:ext cx="1699878"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XXXX</a:t>
            </a:r>
            <a:endParaRPr lang="en-US" sz="3400" b="1" dirty="0">
              <a:solidFill>
                <a:schemeClr val="bg1"/>
              </a:solidFill>
              <a:latin typeface="Lato Regular"/>
              <a:ea typeface="Open Sans Light" panose="020B0306030504020204" pitchFamily="34" charset="0"/>
              <a:cs typeface="Lato Regular"/>
            </a:endParaRPr>
          </a:p>
        </p:txBody>
      </p:sp>
      <p:sp>
        <p:nvSpPr>
          <p:cNvPr id="211" name="Rectangle 210"/>
          <p:cNvSpPr/>
          <p:nvPr/>
        </p:nvSpPr>
        <p:spPr>
          <a:xfrm>
            <a:off x="13616705" y="4174644"/>
            <a:ext cx="1582859"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Client</a:t>
            </a:r>
            <a:endParaRPr lang="en-US" sz="3400" b="1" dirty="0">
              <a:solidFill>
                <a:schemeClr val="bg1"/>
              </a:solidFill>
              <a:latin typeface="Lato Regular"/>
              <a:ea typeface="Open Sans Light" panose="020B0306030504020204" pitchFamily="34" charset="0"/>
              <a:cs typeface="Lato Regular"/>
            </a:endParaRPr>
          </a:p>
        </p:txBody>
      </p:sp>
      <p:sp>
        <p:nvSpPr>
          <p:cNvPr id="212" name="Rectangle 211"/>
          <p:cNvSpPr/>
          <p:nvPr/>
        </p:nvSpPr>
        <p:spPr>
          <a:xfrm>
            <a:off x="13558195" y="9488217"/>
            <a:ext cx="1699878" cy="744783"/>
          </a:xfrm>
          <a:prstGeom prst="rect">
            <a:avLst/>
          </a:prstGeom>
        </p:spPr>
        <p:txBody>
          <a:bodyPr wrap="none" lIns="219419" tIns="109710" rIns="219419" bIns="109710">
            <a:spAutoFit/>
          </a:bodyPr>
          <a:lstStyle/>
          <a:p>
            <a:pPr algn="ctr"/>
            <a:r>
              <a:rPr lang="en-US" sz="3400" b="1" dirty="0" smtClean="0">
                <a:solidFill>
                  <a:schemeClr val="bg1"/>
                </a:solidFill>
                <a:latin typeface="Lato Regular"/>
                <a:ea typeface="Open Sans Light" panose="020B0306030504020204" pitchFamily="34" charset="0"/>
                <a:cs typeface="Lato Regular"/>
              </a:rPr>
              <a:t>XXXX</a:t>
            </a:r>
            <a:endParaRPr lang="en-US" sz="3400" b="1" dirty="0">
              <a:solidFill>
                <a:schemeClr val="bg1"/>
              </a:solidFill>
              <a:latin typeface="Lato Regular"/>
              <a:ea typeface="Open Sans Light" panose="020B0306030504020204" pitchFamily="34" charset="0"/>
              <a:cs typeface="Lato Regular"/>
            </a:endParaRPr>
          </a:p>
        </p:txBody>
      </p:sp>
      <p:grpSp>
        <p:nvGrpSpPr>
          <p:cNvPr id="26" name="Group 25"/>
          <p:cNvGrpSpPr/>
          <p:nvPr/>
        </p:nvGrpSpPr>
        <p:grpSpPr>
          <a:xfrm>
            <a:off x="1739573" y="488028"/>
            <a:ext cx="20937538" cy="2209316"/>
            <a:chOff x="1739573" y="511491"/>
            <a:chExt cx="20937538" cy="2209316"/>
          </a:xfrm>
        </p:grpSpPr>
        <p:sp>
          <p:nvSpPr>
            <p:cNvPr id="27" name="TextBox 2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Koding</a:t>
              </a:r>
              <a:endParaRPr lang="id-ID" sz="8800" b="1" dirty="0">
                <a:solidFill>
                  <a:schemeClr val="tx2"/>
                </a:solidFill>
                <a:latin typeface="Lato Regular"/>
                <a:cs typeface="Lato Regular"/>
              </a:endParaRPr>
            </a:p>
          </p:txBody>
        </p:sp>
        <p:grpSp>
          <p:nvGrpSpPr>
            <p:cNvPr id="28" name="Group 27"/>
            <p:cNvGrpSpPr/>
            <p:nvPr/>
          </p:nvGrpSpPr>
          <p:grpSpPr>
            <a:xfrm>
              <a:off x="10842089" y="1977406"/>
              <a:ext cx="2738812" cy="73151"/>
              <a:chOff x="1775295" y="2020905"/>
              <a:chExt cx="3631535" cy="45719"/>
            </a:xfrm>
          </p:grpSpPr>
          <p:sp>
            <p:nvSpPr>
              <p:cNvPr id="30" name="Rectangle 29"/>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31" name="Rectangle 30"/>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32" name="Rectangle 31"/>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33" name="Rectangle 32"/>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34" name="Rectangle 33"/>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35" name="Rectangle 34"/>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sp>
          <p:nvSpPr>
            <p:cNvPr id="29" name="TextBox 28"/>
            <p:cNvSpPr txBox="1"/>
            <p:nvPr/>
          </p:nvSpPr>
          <p:spPr>
            <a:xfrm>
              <a:off x="1739573" y="2050247"/>
              <a:ext cx="20937538" cy="670560"/>
            </a:xfrm>
            <a:prstGeom prst="rect">
              <a:avLst/>
            </a:prstGeom>
            <a:noFill/>
          </p:spPr>
          <p:txBody>
            <a:bodyPr wrap="square" rtlCol="0">
              <a:spAutoFit/>
            </a:bodyPr>
            <a:lstStyle/>
            <a:p>
              <a:pPr algn="ctr"/>
              <a:r>
                <a:rPr lang="id-ID" sz="3800" dirty="0" smtClean="0">
                  <a:latin typeface="Times New Roman" panose="02020603050405020304" charset="0"/>
                  <a:cs typeface="Calibri Light" panose="020F0302020204030204"/>
                </a:rPr>
                <a:t>WHAT PEOPLE ARE SAYING ABOUT KODING</a:t>
              </a:r>
              <a:endParaRPr lang="id-ID" sz="3800" dirty="0" smtClean="0">
                <a:latin typeface="Times New Roman" panose="02020603050405020304" charset="0"/>
                <a:cs typeface="Calibri Light" panose="020F0302020204030204"/>
              </a:endParaRPr>
            </a:p>
          </p:txBody>
        </p:sp>
      </p:grpSp>
      <p:sp>
        <p:nvSpPr>
          <p:cNvPr id="36" name="Freeform 169"/>
          <p:cNvSpPr>
            <a:spLocks noChangeArrowheads="1"/>
          </p:cNvSpPr>
          <p:nvPr/>
        </p:nvSpPr>
        <p:spPr bwMode="auto">
          <a:xfrm>
            <a:off x="5228252" y="2922369"/>
            <a:ext cx="1027469" cy="822294"/>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accent1"/>
          </a:solidFill>
          <a:ln>
            <a:noFill/>
          </a:ln>
          <a:effectLst/>
        </p:spPr>
        <p:txBody>
          <a:bodyPr wrap="none" anchor="ctr"/>
          <a:lstStyle/>
          <a:p>
            <a:endParaRPr lang="en-US" dirty="0">
              <a:latin typeface="Calibri Light" panose="020F0302020204030204"/>
            </a:endParaRPr>
          </a:p>
        </p:txBody>
      </p:sp>
      <p:sp>
        <p:nvSpPr>
          <p:cNvPr id="37" name="Freeform 65"/>
          <p:cNvSpPr>
            <a:spLocks noChangeArrowheads="1"/>
          </p:cNvSpPr>
          <p:nvPr/>
        </p:nvSpPr>
        <p:spPr bwMode="auto">
          <a:xfrm>
            <a:off x="9622230" y="2930684"/>
            <a:ext cx="887353" cy="887700"/>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2"/>
          </a:solidFill>
          <a:ln>
            <a:noFill/>
          </a:ln>
          <a:effectLst/>
        </p:spPr>
        <p:txBody>
          <a:bodyPr wrap="none" anchor="ctr"/>
          <a:lstStyle/>
          <a:p>
            <a:endParaRPr lang="en-US" dirty="0">
              <a:latin typeface="Calibri Light" panose="020F0302020204030204"/>
            </a:endParaRPr>
          </a:p>
        </p:txBody>
      </p:sp>
      <p:sp>
        <p:nvSpPr>
          <p:cNvPr id="38" name="Freeform 101"/>
          <p:cNvSpPr>
            <a:spLocks noChangeArrowheads="1"/>
          </p:cNvSpPr>
          <p:nvPr/>
        </p:nvSpPr>
        <p:spPr bwMode="auto">
          <a:xfrm>
            <a:off x="18270570" y="3014355"/>
            <a:ext cx="959532" cy="73904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accent3"/>
          </a:solidFill>
          <a:ln>
            <a:noFill/>
          </a:ln>
          <a:effectLst/>
        </p:spPr>
        <p:txBody>
          <a:bodyPr wrap="none" anchor="ctr"/>
          <a:lstStyle/>
          <a:p>
            <a:endParaRPr lang="en-US" dirty="0">
              <a:latin typeface="Calibri Light" panose="020F0302020204030204"/>
            </a:endParaRPr>
          </a:p>
        </p:txBody>
      </p:sp>
      <p:sp>
        <p:nvSpPr>
          <p:cNvPr id="39" name="Freeform 97"/>
          <p:cNvSpPr>
            <a:spLocks noChangeArrowheads="1"/>
          </p:cNvSpPr>
          <p:nvPr/>
        </p:nvSpPr>
        <p:spPr bwMode="auto">
          <a:xfrm>
            <a:off x="13971968" y="2999990"/>
            <a:ext cx="872308" cy="749088"/>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accent4"/>
          </a:solidFill>
          <a:ln>
            <a:noFill/>
          </a:ln>
          <a:effectLst/>
        </p:spPr>
        <p:txBody>
          <a:bodyPr wrap="none" anchor="ctr"/>
          <a:lstStyle/>
          <a:p>
            <a:endParaRPr lang="en-US" dirty="0">
              <a:latin typeface="Calibri Light" panose="020F0302020204030204"/>
            </a:endParaRPr>
          </a:p>
        </p:txBody>
      </p:sp>
      <p:sp>
        <p:nvSpPr>
          <p:cNvPr id="3" name="文本框 2"/>
          <p:cNvSpPr txBox="1"/>
          <p:nvPr/>
        </p:nvSpPr>
        <p:spPr>
          <a:xfrm>
            <a:off x="4472305" y="4196715"/>
            <a:ext cx="2540000" cy="6065520"/>
          </a:xfrm>
          <a:prstGeom prst="rect">
            <a:avLst/>
          </a:prstGeom>
          <a:noFill/>
        </p:spPr>
        <p:txBody>
          <a:bodyPr wrap="square" rtlCol="0" anchor="t">
            <a:spAutoFit/>
          </a:bodyPr>
          <a:p>
            <a:r>
              <a:rPr lang="zh-CN" altLang="en-US" sz="2800">
                <a:latin typeface="Times New Roman" panose="02020603050405020304" charset="0"/>
              </a:rPr>
              <a:t>“Koding provides every developer with access to information and data on the best practices used by your entire team.”</a:t>
            </a:r>
            <a:endParaRPr lang="zh-CN" altLang="en-US" sz="2800">
              <a:latin typeface="Times New Roman" panose="02020603050405020304" charset="0"/>
            </a:endParaRPr>
          </a:p>
          <a:p>
            <a:endParaRPr lang="zh-CN" altLang="en-US" sz="2800">
              <a:latin typeface="Times New Roman" panose="02020603050405020304" charset="0"/>
            </a:endParaRPr>
          </a:p>
          <a:p>
            <a:r>
              <a:rPr lang="zh-CN" altLang="en-US" sz="2800">
                <a:latin typeface="Times New Roman" panose="02020603050405020304" charset="0"/>
              </a:rPr>
              <a:t>- Michael Girouard, Senior Engineer at CloudFlare</a:t>
            </a:r>
            <a:endParaRPr lang="zh-CN" altLang="en-US" sz="2800">
              <a:latin typeface="Times New Roman" panose="02020603050405020304" charset="0"/>
            </a:endParaRPr>
          </a:p>
        </p:txBody>
      </p:sp>
      <p:sp>
        <p:nvSpPr>
          <p:cNvPr id="4" name="文本框 3"/>
          <p:cNvSpPr txBox="1"/>
          <p:nvPr/>
        </p:nvSpPr>
        <p:spPr>
          <a:xfrm>
            <a:off x="8158480" y="4196715"/>
            <a:ext cx="4253865" cy="8199120"/>
          </a:xfrm>
          <a:prstGeom prst="rect">
            <a:avLst/>
          </a:prstGeom>
          <a:noFill/>
        </p:spPr>
        <p:txBody>
          <a:bodyPr wrap="square" rtlCol="0" anchor="t">
            <a:spAutoFit/>
          </a:bodyPr>
          <a:p>
            <a:r>
              <a:rPr lang="zh-CN" altLang="en-US" sz="2800">
                <a:latin typeface="Times New Roman" panose="02020603050405020304" charset="0"/>
              </a:rPr>
              <a:t>“Using Koding helps developers get up-to-speed in a matter of minutes so they can focus on their code. As for our customers, I'm personally trying to guide us through a redesign of our platform experience which would hopefully alleviate the need for complicated dev environments, We are evaluating Koding to bridge the gap between local development and production environments.”</a:t>
            </a:r>
            <a:endParaRPr lang="zh-CN" altLang="en-US" sz="2800">
              <a:latin typeface="Times New Roman" panose="02020603050405020304" charset="0"/>
            </a:endParaRPr>
          </a:p>
          <a:p>
            <a:endParaRPr lang="zh-CN" altLang="en-US" sz="2800">
              <a:latin typeface="Times New Roman" panose="02020603050405020304" charset="0"/>
            </a:endParaRPr>
          </a:p>
          <a:p>
            <a:r>
              <a:rPr lang="zh-CN" altLang="en-US" sz="2800">
                <a:latin typeface="Times New Roman" panose="02020603050405020304" charset="0"/>
              </a:rPr>
              <a:t>- Collin Donahue-Oponski, UX Lead, Platform UI/UX Team at DigitalGlobe</a:t>
            </a:r>
            <a:endParaRPr lang="zh-CN" altLang="en-US" sz="2800">
              <a:latin typeface="Times New Roman" panose="02020603050405020304" charset="0"/>
            </a:endParaRPr>
          </a:p>
        </p:txBody>
      </p:sp>
      <p:sp>
        <p:nvSpPr>
          <p:cNvPr id="5" name="文本框 4"/>
          <p:cNvSpPr txBox="1"/>
          <p:nvPr/>
        </p:nvSpPr>
        <p:spPr>
          <a:xfrm>
            <a:off x="13173075" y="4196715"/>
            <a:ext cx="2540000" cy="6065520"/>
          </a:xfrm>
          <a:prstGeom prst="rect">
            <a:avLst/>
          </a:prstGeom>
          <a:noFill/>
        </p:spPr>
        <p:txBody>
          <a:bodyPr wrap="square" rtlCol="0" anchor="t">
            <a:spAutoFit/>
          </a:bodyPr>
          <a:p>
            <a:r>
              <a:rPr lang="zh-CN" altLang="en-US" sz="2800">
                <a:latin typeface="Times New Roman" panose="02020603050405020304" charset="0"/>
              </a:rPr>
              <a:t>“We are doing internal training at Accenture, when I setup my classes on Koding, no one needs to do any setup anymore.”</a:t>
            </a:r>
            <a:endParaRPr lang="zh-CN" altLang="en-US" sz="2800">
              <a:latin typeface="Times New Roman" panose="02020603050405020304" charset="0"/>
            </a:endParaRPr>
          </a:p>
          <a:p>
            <a:endParaRPr lang="zh-CN" altLang="en-US" sz="2800">
              <a:latin typeface="Times New Roman" panose="02020603050405020304" charset="0"/>
            </a:endParaRPr>
          </a:p>
          <a:p>
            <a:r>
              <a:rPr lang="zh-CN" altLang="en-US" sz="2800">
                <a:latin typeface="Times New Roman" panose="02020603050405020304" charset="0"/>
              </a:rPr>
              <a:t>- Arkadi Shishlov, Software Engineer at Accenture</a:t>
            </a:r>
            <a:endParaRPr lang="zh-CN" altLang="en-US" sz="2800">
              <a:latin typeface="Times New Roman" panose="02020603050405020304" charset="0"/>
            </a:endParaRPr>
          </a:p>
        </p:txBody>
      </p:sp>
      <p:sp>
        <p:nvSpPr>
          <p:cNvPr id="6" name="文本框 5"/>
          <p:cNvSpPr txBox="1"/>
          <p:nvPr/>
        </p:nvSpPr>
        <p:spPr>
          <a:xfrm>
            <a:off x="17305020" y="4196715"/>
            <a:ext cx="2540000" cy="5212080"/>
          </a:xfrm>
          <a:prstGeom prst="rect">
            <a:avLst/>
          </a:prstGeom>
          <a:noFill/>
        </p:spPr>
        <p:txBody>
          <a:bodyPr wrap="square" rtlCol="0" anchor="t">
            <a:spAutoFit/>
          </a:bodyPr>
          <a:p>
            <a:r>
              <a:rPr lang="zh-CN" altLang="en-US" sz="2800">
                <a:latin typeface="Times New Roman" panose="02020603050405020304" charset="0"/>
              </a:rPr>
              <a:t>“GitLab+Koding means you can ship code faster, and contribute to more projects in a collaborative environment.”</a:t>
            </a:r>
            <a:endParaRPr lang="zh-CN" altLang="en-US" sz="2800">
              <a:latin typeface="Times New Roman" panose="02020603050405020304" charset="0"/>
            </a:endParaRPr>
          </a:p>
          <a:p>
            <a:endParaRPr lang="zh-CN" altLang="en-US" sz="2800">
              <a:latin typeface="Times New Roman" panose="02020603050405020304" charset="0"/>
            </a:endParaRPr>
          </a:p>
          <a:p>
            <a:r>
              <a:rPr lang="zh-CN" altLang="en-US" sz="2800">
                <a:latin typeface="Times New Roman" panose="02020603050405020304" charset="0"/>
              </a:rPr>
              <a:t>- Sid Sijbrandij, Co-founder, CEO at GitLab</a:t>
            </a:r>
            <a:endParaRPr lang="zh-CN" altLang="en-US" sz="2800">
              <a:latin typeface="Times New Roman" panose="02020603050405020304" charset="0"/>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1000"/>
                                        <p:tgtEl>
                                          <p:spTgt spid="199"/>
                                        </p:tgtEl>
                                      </p:cBhvr>
                                    </p:animEffect>
                                    <p:anim calcmode="lin" valueType="num">
                                      <p:cBhvr>
                                        <p:cTn id="13" dur="1000" fill="hold"/>
                                        <p:tgtEl>
                                          <p:spTgt spid="199"/>
                                        </p:tgtEl>
                                        <p:attrNameLst>
                                          <p:attrName>ppt_x</p:attrName>
                                        </p:attrNameLst>
                                      </p:cBhvr>
                                      <p:tavLst>
                                        <p:tav tm="0">
                                          <p:val>
                                            <p:strVal val="#ppt_x"/>
                                          </p:val>
                                        </p:tav>
                                        <p:tav tm="100000">
                                          <p:val>
                                            <p:strVal val="#ppt_x"/>
                                          </p:val>
                                        </p:tav>
                                      </p:tavLst>
                                    </p:anim>
                                    <p:anim calcmode="lin" valueType="num">
                                      <p:cBhvr>
                                        <p:cTn id="14" dur="900" decel="100000" fill="hold"/>
                                        <p:tgtEl>
                                          <p:spTgt spid="19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99"/>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0"/>
                                  </p:stCondLst>
                                  <p:childTnLst>
                                    <p:set>
                                      <p:cBhvr>
                                        <p:cTn id="17" dur="1" fill="hold">
                                          <p:stCondLst>
                                            <p:cond delay="0"/>
                                          </p:stCondLst>
                                        </p:cTn>
                                        <p:tgtEl>
                                          <p:spTgt spid="200"/>
                                        </p:tgtEl>
                                        <p:attrNameLst>
                                          <p:attrName>style.visibility</p:attrName>
                                        </p:attrNameLst>
                                      </p:cBhvr>
                                      <p:to>
                                        <p:strVal val="visible"/>
                                      </p:to>
                                    </p:set>
                                    <p:animEffect transition="in" filter="fade">
                                      <p:cBhvr>
                                        <p:cTn id="18" dur="1000"/>
                                        <p:tgtEl>
                                          <p:spTgt spid="200"/>
                                        </p:tgtEl>
                                      </p:cBhvr>
                                    </p:animEffect>
                                    <p:anim calcmode="lin" valueType="num">
                                      <p:cBhvr>
                                        <p:cTn id="19" dur="1000" fill="hold"/>
                                        <p:tgtEl>
                                          <p:spTgt spid="200"/>
                                        </p:tgtEl>
                                        <p:attrNameLst>
                                          <p:attrName>ppt_x</p:attrName>
                                        </p:attrNameLst>
                                      </p:cBhvr>
                                      <p:tavLst>
                                        <p:tav tm="0">
                                          <p:val>
                                            <p:strVal val="#ppt_x"/>
                                          </p:val>
                                        </p:tav>
                                        <p:tav tm="100000">
                                          <p:val>
                                            <p:strVal val="#ppt_x"/>
                                          </p:val>
                                        </p:tav>
                                      </p:tavLst>
                                    </p:anim>
                                    <p:anim calcmode="lin" valueType="num">
                                      <p:cBhvr>
                                        <p:cTn id="20" dur="900" decel="100000" fill="hold"/>
                                        <p:tgtEl>
                                          <p:spTgt spid="200"/>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00"/>
                                        </p:tgtEl>
                                        <p:attrNameLst>
                                          <p:attrName>ppt_y</p:attrName>
                                        </p:attrNameLst>
                                      </p:cBhvr>
                                      <p:tavLst>
                                        <p:tav tm="0">
                                          <p:val>
                                            <p:strVal val="#ppt_y-.03"/>
                                          </p:val>
                                        </p:tav>
                                        <p:tav tm="100000">
                                          <p:val>
                                            <p:strVal val="#ppt_y"/>
                                          </p:val>
                                        </p:tav>
                                      </p:tavLst>
                                    </p:anim>
                                  </p:childTnLst>
                                </p:cTn>
                              </p:par>
                              <p:par>
                                <p:cTn id="22" presetID="37" presetClass="entr" presetSubtype="0" fill="hold" grpId="0" nodeType="withEffect">
                                  <p:stCondLst>
                                    <p:cond delay="0"/>
                                  </p:stCondLst>
                                  <p:childTnLst>
                                    <p:set>
                                      <p:cBhvr>
                                        <p:cTn id="23" dur="1" fill="hold">
                                          <p:stCondLst>
                                            <p:cond delay="0"/>
                                          </p:stCondLst>
                                        </p:cTn>
                                        <p:tgtEl>
                                          <p:spTgt spid="203"/>
                                        </p:tgtEl>
                                        <p:attrNameLst>
                                          <p:attrName>style.visibility</p:attrName>
                                        </p:attrNameLst>
                                      </p:cBhvr>
                                      <p:to>
                                        <p:strVal val="visible"/>
                                      </p:to>
                                    </p:set>
                                    <p:animEffect transition="in" filter="fade">
                                      <p:cBhvr>
                                        <p:cTn id="24" dur="1000"/>
                                        <p:tgtEl>
                                          <p:spTgt spid="203"/>
                                        </p:tgtEl>
                                      </p:cBhvr>
                                    </p:animEffect>
                                    <p:anim calcmode="lin" valueType="num">
                                      <p:cBhvr>
                                        <p:cTn id="25" dur="1000" fill="hold"/>
                                        <p:tgtEl>
                                          <p:spTgt spid="203"/>
                                        </p:tgtEl>
                                        <p:attrNameLst>
                                          <p:attrName>ppt_x</p:attrName>
                                        </p:attrNameLst>
                                      </p:cBhvr>
                                      <p:tavLst>
                                        <p:tav tm="0">
                                          <p:val>
                                            <p:strVal val="#ppt_x"/>
                                          </p:val>
                                        </p:tav>
                                        <p:tav tm="100000">
                                          <p:val>
                                            <p:strVal val="#ppt_x"/>
                                          </p:val>
                                        </p:tav>
                                      </p:tavLst>
                                    </p:anim>
                                    <p:anim calcmode="lin" valueType="num">
                                      <p:cBhvr>
                                        <p:cTn id="26" dur="900" decel="100000" fill="hold"/>
                                        <p:tgtEl>
                                          <p:spTgt spid="203"/>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03"/>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204"/>
                                        </p:tgtEl>
                                        <p:attrNameLst>
                                          <p:attrName>style.visibility</p:attrName>
                                        </p:attrNameLst>
                                      </p:cBhvr>
                                      <p:to>
                                        <p:strVal val="visible"/>
                                      </p:to>
                                    </p:set>
                                    <p:animEffect transition="in" filter="fade">
                                      <p:cBhvr>
                                        <p:cTn id="30" dur="1000"/>
                                        <p:tgtEl>
                                          <p:spTgt spid="204"/>
                                        </p:tgtEl>
                                      </p:cBhvr>
                                    </p:animEffect>
                                    <p:anim calcmode="lin" valueType="num">
                                      <p:cBhvr>
                                        <p:cTn id="31" dur="1000" fill="hold"/>
                                        <p:tgtEl>
                                          <p:spTgt spid="204"/>
                                        </p:tgtEl>
                                        <p:attrNameLst>
                                          <p:attrName>ppt_x</p:attrName>
                                        </p:attrNameLst>
                                      </p:cBhvr>
                                      <p:tavLst>
                                        <p:tav tm="0">
                                          <p:val>
                                            <p:strVal val="#ppt_x"/>
                                          </p:val>
                                        </p:tav>
                                        <p:tav tm="100000">
                                          <p:val>
                                            <p:strVal val="#ppt_x"/>
                                          </p:val>
                                        </p:tav>
                                      </p:tavLst>
                                    </p:anim>
                                    <p:anim calcmode="lin" valueType="num">
                                      <p:cBhvr>
                                        <p:cTn id="32" dur="900" decel="100000" fill="hold"/>
                                        <p:tgtEl>
                                          <p:spTgt spid="20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204"/>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207"/>
                                        </p:tgtEl>
                                        <p:attrNameLst>
                                          <p:attrName>style.visibility</p:attrName>
                                        </p:attrNameLst>
                                      </p:cBhvr>
                                      <p:to>
                                        <p:strVal val="visible"/>
                                      </p:to>
                                    </p:set>
                                    <p:animEffect transition="in" filter="fade">
                                      <p:cBhvr>
                                        <p:cTn id="36" dur="1000"/>
                                        <p:tgtEl>
                                          <p:spTgt spid="207"/>
                                        </p:tgtEl>
                                      </p:cBhvr>
                                    </p:animEffect>
                                    <p:anim calcmode="lin" valueType="num">
                                      <p:cBhvr>
                                        <p:cTn id="37" dur="1000" fill="hold"/>
                                        <p:tgtEl>
                                          <p:spTgt spid="207"/>
                                        </p:tgtEl>
                                        <p:attrNameLst>
                                          <p:attrName>ppt_x</p:attrName>
                                        </p:attrNameLst>
                                      </p:cBhvr>
                                      <p:tavLst>
                                        <p:tav tm="0">
                                          <p:val>
                                            <p:strVal val="#ppt_x"/>
                                          </p:val>
                                        </p:tav>
                                        <p:tav tm="100000">
                                          <p:val>
                                            <p:strVal val="#ppt_x"/>
                                          </p:val>
                                        </p:tav>
                                      </p:tavLst>
                                    </p:anim>
                                    <p:anim calcmode="lin" valueType="num">
                                      <p:cBhvr>
                                        <p:cTn id="38" dur="900" decel="100000" fill="hold"/>
                                        <p:tgtEl>
                                          <p:spTgt spid="207"/>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207"/>
                                        </p:tgtEl>
                                        <p:attrNameLst>
                                          <p:attrName>ppt_y</p:attrName>
                                        </p:attrNameLst>
                                      </p:cBhvr>
                                      <p:tavLst>
                                        <p:tav tm="0">
                                          <p:val>
                                            <p:strVal val="#ppt_y-.03"/>
                                          </p:val>
                                        </p:tav>
                                        <p:tav tm="100000">
                                          <p:val>
                                            <p:strVal val="#ppt_y"/>
                                          </p:val>
                                        </p:tav>
                                      </p:tavLst>
                                    </p:anim>
                                  </p:childTnLst>
                                </p:cTn>
                              </p:par>
                              <p:par>
                                <p:cTn id="40" presetID="37" presetClass="entr" presetSubtype="0" fill="hold" grpId="0" nodeType="withEffect">
                                  <p:stCondLst>
                                    <p:cond delay="0"/>
                                  </p:stCondLst>
                                  <p:childTnLst>
                                    <p:set>
                                      <p:cBhvr>
                                        <p:cTn id="41" dur="1" fill="hold">
                                          <p:stCondLst>
                                            <p:cond delay="0"/>
                                          </p:stCondLst>
                                        </p:cTn>
                                        <p:tgtEl>
                                          <p:spTgt spid="208"/>
                                        </p:tgtEl>
                                        <p:attrNameLst>
                                          <p:attrName>style.visibility</p:attrName>
                                        </p:attrNameLst>
                                      </p:cBhvr>
                                      <p:to>
                                        <p:strVal val="visible"/>
                                      </p:to>
                                    </p:set>
                                    <p:animEffect transition="in" filter="fade">
                                      <p:cBhvr>
                                        <p:cTn id="42" dur="1000"/>
                                        <p:tgtEl>
                                          <p:spTgt spid="208"/>
                                        </p:tgtEl>
                                      </p:cBhvr>
                                    </p:animEffect>
                                    <p:anim calcmode="lin" valueType="num">
                                      <p:cBhvr>
                                        <p:cTn id="43" dur="1000" fill="hold"/>
                                        <p:tgtEl>
                                          <p:spTgt spid="208"/>
                                        </p:tgtEl>
                                        <p:attrNameLst>
                                          <p:attrName>ppt_x</p:attrName>
                                        </p:attrNameLst>
                                      </p:cBhvr>
                                      <p:tavLst>
                                        <p:tav tm="0">
                                          <p:val>
                                            <p:strVal val="#ppt_x"/>
                                          </p:val>
                                        </p:tav>
                                        <p:tav tm="100000">
                                          <p:val>
                                            <p:strVal val="#ppt_x"/>
                                          </p:val>
                                        </p:tav>
                                      </p:tavLst>
                                    </p:anim>
                                    <p:anim calcmode="lin" valueType="num">
                                      <p:cBhvr>
                                        <p:cTn id="44" dur="900" decel="100000" fill="hold"/>
                                        <p:tgtEl>
                                          <p:spTgt spid="208"/>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08"/>
                                        </p:tgtEl>
                                        <p:attrNameLst>
                                          <p:attrName>ppt_y</p:attrName>
                                        </p:attrNameLst>
                                      </p:cBhvr>
                                      <p:tavLst>
                                        <p:tav tm="0">
                                          <p:val>
                                            <p:strVal val="#ppt_y-.03"/>
                                          </p:val>
                                        </p:tav>
                                        <p:tav tm="100000">
                                          <p:val>
                                            <p:strVal val="#ppt_y"/>
                                          </p:val>
                                        </p:tav>
                                      </p:tavLst>
                                    </p:anim>
                                  </p:childTnLst>
                                </p:cTn>
                              </p:par>
                              <p:par>
                                <p:cTn id="46" presetID="37" presetClass="entr" presetSubtype="0" fill="hold" grpId="0" nodeType="withEffect">
                                  <p:stCondLst>
                                    <p:cond delay="0"/>
                                  </p:stCondLst>
                                  <p:childTnLst>
                                    <p:set>
                                      <p:cBhvr>
                                        <p:cTn id="47" dur="1" fill="hold">
                                          <p:stCondLst>
                                            <p:cond delay="0"/>
                                          </p:stCondLst>
                                        </p:cTn>
                                        <p:tgtEl>
                                          <p:spTgt spid="211"/>
                                        </p:tgtEl>
                                        <p:attrNameLst>
                                          <p:attrName>style.visibility</p:attrName>
                                        </p:attrNameLst>
                                      </p:cBhvr>
                                      <p:to>
                                        <p:strVal val="visible"/>
                                      </p:to>
                                    </p:set>
                                    <p:animEffect transition="in" filter="fade">
                                      <p:cBhvr>
                                        <p:cTn id="48" dur="1000"/>
                                        <p:tgtEl>
                                          <p:spTgt spid="211"/>
                                        </p:tgtEl>
                                      </p:cBhvr>
                                    </p:animEffect>
                                    <p:anim calcmode="lin" valueType="num">
                                      <p:cBhvr>
                                        <p:cTn id="49" dur="1000" fill="hold"/>
                                        <p:tgtEl>
                                          <p:spTgt spid="211"/>
                                        </p:tgtEl>
                                        <p:attrNameLst>
                                          <p:attrName>ppt_x</p:attrName>
                                        </p:attrNameLst>
                                      </p:cBhvr>
                                      <p:tavLst>
                                        <p:tav tm="0">
                                          <p:val>
                                            <p:strVal val="#ppt_x"/>
                                          </p:val>
                                        </p:tav>
                                        <p:tav tm="100000">
                                          <p:val>
                                            <p:strVal val="#ppt_x"/>
                                          </p:val>
                                        </p:tav>
                                      </p:tavLst>
                                    </p:anim>
                                    <p:anim calcmode="lin" valueType="num">
                                      <p:cBhvr>
                                        <p:cTn id="50" dur="900" decel="100000" fill="hold"/>
                                        <p:tgtEl>
                                          <p:spTgt spid="211"/>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211"/>
                                        </p:tgtEl>
                                        <p:attrNameLst>
                                          <p:attrName>ppt_y</p:attrName>
                                        </p:attrNameLst>
                                      </p:cBhvr>
                                      <p:tavLst>
                                        <p:tav tm="0">
                                          <p:val>
                                            <p:strVal val="#ppt_y-.03"/>
                                          </p:val>
                                        </p:tav>
                                        <p:tav tm="100000">
                                          <p:val>
                                            <p:strVal val="#ppt_y"/>
                                          </p:val>
                                        </p:tav>
                                      </p:tavLst>
                                    </p:anim>
                                  </p:childTnLst>
                                </p:cTn>
                              </p:par>
                              <p:par>
                                <p:cTn id="52" presetID="37" presetClass="entr" presetSubtype="0" fill="hold" grpId="0"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anim calcmode="lin" valueType="num">
                                      <p:cBhvr>
                                        <p:cTn id="55" dur="1000" fill="hold"/>
                                        <p:tgtEl>
                                          <p:spTgt spid="212"/>
                                        </p:tgtEl>
                                        <p:attrNameLst>
                                          <p:attrName>ppt_x</p:attrName>
                                        </p:attrNameLst>
                                      </p:cBhvr>
                                      <p:tavLst>
                                        <p:tav tm="0">
                                          <p:val>
                                            <p:strVal val="#ppt_x"/>
                                          </p:val>
                                        </p:tav>
                                        <p:tav tm="100000">
                                          <p:val>
                                            <p:strVal val="#ppt_x"/>
                                          </p:val>
                                        </p:tav>
                                      </p:tavLst>
                                    </p:anim>
                                    <p:anim calcmode="lin" valueType="num">
                                      <p:cBhvr>
                                        <p:cTn id="56" dur="900" decel="100000" fill="hold"/>
                                        <p:tgtEl>
                                          <p:spTgt spid="212"/>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2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200" grpId="0"/>
      <p:bldP spid="203" grpId="0"/>
      <p:bldP spid="204" grpId="0"/>
      <p:bldP spid="207" grpId="0"/>
      <p:bldP spid="208" grpId="0"/>
      <p:bldP spid="211" grpId="0"/>
      <p:bldP spid="2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rPr>
                <a:t>Cloud9</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3" name="图片 2"/>
          <p:cNvPicPr>
            <a:picLocks noChangeAspect="1"/>
          </p:cNvPicPr>
          <p:nvPr/>
        </p:nvPicPr>
        <p:blipFill>
          <a:blip r:embed="rId1"/>
          <a:stretch>
            <a:fillRect/>
          </a:stretch>
        </p:blipFill>
        <p:spPr>
          <a:xfrm>
            <a:off x="1739265" y="6147435"/>
            <a:ext cx="20268565" cy="6539230"/>
          </a:xfrm>
          <a:prstGeom prst="rect">
            <a:avLst/>
          </a:prstGeom>
        </p:spPr>
      </p:pic>
      <p:sp>
        <p:nvSpPr>
          <p:cNvPr id="6" name="文本框 5"/>
          <p:cNvSpPr txBox="1"/>
          <p:nvPr/>
        </p:nvSpPr>
        <p:spPr>
          <a:xfrm>
            <a:off x="6880225" y="3213100"/>
            <a:ext cx="10617200" cy="2286000"/>
          </a:xfrm>
          <a:prstGeom prst="rect">
            <a:avLst/>
          </a:prstGeom>
          <a:noFill/>
        </p:spPr>
        <p:txBody>
          <a:bodyPr wrap="square" rtlCol="0" anchor="t">
            <a:spAutoFit/>
          </a:bodyPr>
          <a:p>
            <a:pPr algn="ctr"/>
            <a:r>
              <a:rPr lang="zh-CN" altLang="en-US">
                <a:latin typeface="Times New Roman" panose="02020603050405020304" charset="0"/>
              </a:rPr>
              <a:t>an intuitive, modern, cloud-based development environment</a:t>
            </a:r>
            <a:endParaRPr lang="zh-CN" altLang="en-US">
              <a:latin typeface="Times New Roman" panose="02020603050405020304" charset="0"/>
            </a:endParaRPr>
          </a:p>
          <a:p>
            <a:pPr algn="ctr"/>
            <a:endParaRPr lang="zh-CN" altLang="en-US">
              <a:latin typeface="Times New Roman" panose="02020603050405020304" charset="0"/>
            </a:endParaRPr>
          </a:p>
          <a:p>
            <a:pPr algn="ctr"/>
            <a:r>
              <a:rPr lang="zh-CN" altLang="en-US">
                <a:latin typeface="Times New Roman" panose="02020603050405020304" charset="0"/>
              </a:rPr>
              <a:t>for Apex, Visualforce, and Lightning</a:t>
            </a:r>
            <a:endParaRPr lang="zh-CN" altLang="en-US">
              <a:latin typeface="Times New Roman" panose="02020603050405020304" charset="0"/>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11988624" y="3752715"/>
            <a:ext cx="0" cy="7670800"/>
          </a:xfrm>
          <a:prstGeom prst="line">
            <a:avLst/>
          </a:prstGeom>
          <a:ln w="19050"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TextBox 30"/>
          <p:cNvSpPr txBox="1">
            <a:spLocks noChangeArrowheads="1"/>
          </p:cNvSpPr>
          <p:nvPr/>
        </p:nvSpPr>
        <p:spPr bwMode="auto">
          <a:xfrm>
            <a:off x="2970463" y="4878684"/>
            <a:ext cx="5941918" cy="301752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Times New Roman" panose="02020603050405020304" charset="0"/>
                <a:ea typeface="Open Sans Light" panose="020B0306030504020204" pitchFamily="34" charset="0"/>
                <a:cs typeface="Calibri Light" panose="020F0302020204030204"/>
              </a:rPr>
              <a:t>Cloud9 brings advanced editing tools to Apex, Visualforce, and Lightning development. It's the level of quality and power you're accustomed to in other programming languages. Inline function lookup, autocomplete, code analysis and error-detection make your code clean and easy to maintain. </a:t>
            </a:r>
            <a:endParaRPr lang="en-US" sz="2400" dirty="0" smtClean="0">
              <a:latin typeface="Times New Roman" panose="02020603050405020304" charset="0"/>
              <a:ea typeface="Open Sans Light" panose="020B0306030504020204" pitchFamily="34" charset="0"/>
              <a:cs typeface="Calibri Light" panose="020F0302020204030204"/>
            </a:endParaRPr>
          </a:p>
        </p:txBody>
      </p:sp>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Cloud9</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3" name="图片 2"/>
          <p:cNvPicPr>
            <a:picLocks noChangeAspect="1"/>
          </p:cNvPicPr>
          <p:nvPr/>
        </p:nvPicPr>
        <p:blipFill>
          <a:blip r:embed="rId1"/>
          <a:stretch>
            <a:fillRect/>
          </a:stretch>
        </p:blipFill>
        <p:spPr>
          <a:xfrm>
            <a:off x="12656820" y="3752850"/>
            <a:ext cx="8777605" cy="4398645"/>
          </a:xfrm>
          <a:prstGeom prst="rect">
            <a:avLst/>
          </a:prstGeom>
        </p:spPr>
      </p:pic>
      <p:sp>
        <p:nvSpPr>
          <p:cNvPr id="4" name="Title 13"/>
          <p:cNvSpPr txBox="1"/>
          <p:nvPr/>
        </p:nvSpPr>
        <p:spPr bwMode="auto">
          <a:xfrm>
            <a:off x="2970530" y="3752850"/>
            <a:ext cx="8335645" cy="10502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rPr>
              <a:t>Optimize productivity</a:t>
            </a:r>
            <a:endParaRPr lang="en-US" sz="5300" dirty="0" smtClean="0">
              <a:latin typeface="Times New Roman" panose="02020603050405020304" charset="0"/>
              <a:cs typeface="Lato Regular"/>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656820" y="3752850"/>
            <a:ext cx="8777605" cy="4380230"/>
          </a:xfrm>
          <a:prstGeom prst="rect">
            <a:avLst/>
          </a:prstGeom>
        </p:spPr>
      </p:pic>
      <p:cxnSp>
        <p:nvCxnSpPr>
          <p:cNvPr id="39" name="Straight Connector 38"/>
          <p:cNvCxnSpPr/>
          <p:nvPr/>
        </p:nvCxnSpPr>
        <p:spPr>
          <a:xfrm>
            <a:off x="11988624" y="3752715"/>
            <a:ext cx="0" cy="7670800"/>
          </a:xfrm>
          <a:prstGeom prst="line">
            <a:avLst/>
          </a:prstGeom>
          <a:ln w="19050"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Title 13"/>
          <p:cNvSpPr txBox="1"/>
          <p:nvPr/>
        </p:nvSpPr>
        <p:spPr bwMode="auto">
          <a:xfrm>
            <a:off x="2970530" y="3717925"/>
            <a:ext cx="8335645" cy="10502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sym typeface="+mn-ea"/>
              </a:rPr>
              <a:t>Eliminate annoyances</a:t>
            </a:r>
            <a:endParaRPr lang="en-US" sz="5300" dirty="0" smtClean="0">
              <a:latin typeface="Times New Roman" panose="02020603050405020304" charset="0"/>
              <a:cs typeface="Lato Regular"/>
            </a:endParaRPr>
          </a:p>
        </p:txBody>
      </p:sp>
      <p:sp>
        <p:nvSpPr>
          <p:cNvPr id="75" name="TextBox 30"/>
          <p:cNvSpPr txBox="1">
            <a:spLocks noChangeArrowheads="1"/>
          </p:cNvSpPr>
          <p:nvPr/>
        </p:nvSpPr>
        <p:spPr bwMode="auto">
          <a:xfrm>
            <a:off x="2970463" y="4878684"/>
            <a:ext cx="5941918" cy="265176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Times New Roman" panose="02020603050405020304" charset="0"/>
                <a:ea typeface="Open Sans Light" panose="020B0306030504020204" pitchFamily="34" charset="0"/>
                <a:cs typeface="Calibri Light" panose="020F0302020204030204"/>
              </a:rPr>
              <a:t>Use your dashboard as a unified hub for all your Salesforce projects, accounts and orgs.  Automatically keep your code in sync with the Force.com website and push to GitHub and Bitbucket for source control, so you can stay focused on development, not reconciling changes.</a:t>
            </a:r>
            <a:endParaRPr lang="en-US" sz="2400" dirty="0" smtClean="0">
              <a:latin typeface="Times New Roman" panose="02020603050405020304" charset="0"/>
              <a:ea typeface="Open Sans Light" panose="020B0306030504020204" pitchFamily="34" charset="0"/>
              <a:cs typeface="Calibri Light" panose="020F0302020204030204"/>
            </a:endParaRPr>
          </a:p>
        </p:txBody>
      </p:sp>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Cloud9</a:t>
              </a:r>
              <a:endParaRPr lang="en-US" sz="8800" b="1" dirty="0">
                <a:solidFill>
                  <a:schemeClr val="tx2"/>
                </a:solidFill>
                <a:latin typeface="Times New Roman" panose="02020603050405020304" charset="0"/>
                <a:cs typeface="Lato Regular"/>
                <a:sym typeface="+mn-ea"/>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656820" y="3752850"/>
            <a:ext cx="8776970" cy="4324350"/>
          </a:xfrm>
          <a:prstGeom prst="rect">
            <a:avLst/>
          </a:prstGeom>
        </p:spPr>
      </p:pic>
      <p:cxnSp>
        <p:nvCxnSpPr>
          <p:cNvPr id="39" name="Straight Connector 38"/>
          <p:cNvCxnSpPr/>
          <p:nvPr/>
        </p:nvCxnSpPr>
        <p:spPr>
          <a:xfrm>
            <a:off x="11988624" y="3752715"/>
            <a:ext cx="0" cy="7670800"/>
          </a:xfrm>
          <a:prstGeom prst="line">
            <a:avLst/>
          </a:prstGeom>
          <a:ln w="19050"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Title 13"/>
          <p:cNvSpPr txBox="1"/>
          <p:nvPr/>
        </p:nvSpPr>
        <p:spPr bwMode="auto">
          <a:xfrm>
            <a:off x="2970530" y="3717925"/>
            <a:ext cx="8335645" cy="10502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sym typeface="+mn-ea"/>
              </a:rPr>
              <a:t>Customize everything</a:t>
            </a:r>
            <a:endParaRPr lang="en-US" sz="5300" dirty="0" smtClean="0">
              <a:latin typeface="Times New Roman" panose="02020603050405020304" charset="0"/>
              <a:cs typeface="Lato Regular"/>
              <a:sym typeface="+mn-ea"/>
            </a:endParaRPr>
          </a:p>
        </p:txBody>
      </p:sp>
      <p:sp>
        <p:nvSpPr>
          <p:cNvPr id="75" name="TextBox 30"/>
          <p:cNvSpPr txBox="1">
            <a:spLocks noChangeArrowheads="1"/>
          </p:cNvSpPr>
          <p:nvPr/>
        </p:nvSpPr>
        <p:spPr bwMode="auto">
          <a:xfrm>
            <a:off x="2970463" y="4878684"/>
            <a:ext cx="5941918" cy="2654935"/>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Calibri Light" panose="020F0302020204030204"/>
                <a:ea typeface="Open Sans Light" panose="020B0306030504020204" pitchFamily="34" charset="0"/>
                <a:cs typeface="Calibri Light" panose="020F0302020204030204"/>
              </a:rPr>
              <a:t>Personalize your development environment however you like with Cloud9's robust configuration tools. Choose bright or dark interface colors, fine-tune colors for syntax highlighting, configure custom key bindings, organize code snippets, and customize tab layouts to match your own style and workflow.</a:t>
            </a:r>
            <a:endParaRPr lang="en-US" sz="2400" dirty="0" smtClean="0">
              <a:latin typeface="Calibri Light" panose="020F0302020204030204"/>
              <a:ea typeface="Open Sans Light" panose="020B0306030504020204" pitchFamily="34" charset="0"/>
              <a:cs typeface="Calibri Light" panose="020F0302020204030204"/>
            </a:endParaRPr>
          </a:p>
        </p:txBody>
      </p:sp>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Cloud9</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rPr>
                <a:t>Cloud9</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sp>
        <p:nvSpPr>
          <p:cNvPr id="6" name="文本框 5"/>
          <p:cNvSpPr txBox="1"/>
          <p:nvPr/>
        </p:nvSpPr>
        <p:spPr>
          <a:xfrm>
            <a:off x="6880225" y="3213100"/>
            <a:ext cx="10617200" cy="899160"/>
          </a:xfrm>
          <a:prstGeom prst="rect">
            <a:avLst/>
          </a:prstGeom>
          <a:noFill/>
        </p:spPr>
        <p:txBody>
          <a:bodyPr wrap="square" rtlCol="0" anchor="t">
            <a:spAutoFit/>
          </a:bodyPr>
          <a:p>
            <a:pPr algn="ctr"/>
            <a:r>
              <a:rPr lang="zh-CN" altLang="en-US" sz="5300">
                <a:latin typeface="Times New Roman" panose="02020603050405020304" charset="0"/>
              </a:rPr>
              <a:t>Powerful features</a:t>
            </a:r>
            <a:endParaRPr lang="zh-CN" altLang="en-US" sz="5300">
              <a:latin typeface="Times New Roman" panose="02020603050405020304" charset="0"/>
            </a:endParaRPr>
          </a:p>
        </p:txBody>
      </p:sp>
      <p:pic>
        <p:nvPicPr>
          <p:cNvPr id="2" name="图片 1" descr="Cloud9"/>
          <p:cNvPicPr>
            <a:picLocks noChangeAspect="1"/>
          </p:cNvPicPr>
          <p:nvPr/>
        </p:nvPicPr>
        <p:blipFill>
          <a:blip r:embed="rId1"/>
          <a:stretch>
            <a:fillRect/>
          </a:stretch>
        </p:blipFill>
        <p:spPr>
          <a:xfrm>
            <a:off x="6237605" y="3977005"/>
            <a:ext cx="11941175" cy="8550910"/>
          </a:xfrm>
          <a:prstGeom prst="rect">
            <a:avLst/>
          </a:prstGeom>
        </p:spPr>
      </p:pic>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rPr>
                <a:t>Cloud9</a:t>
              </a:r>
              <a:endParaRPr lang="id-ID" sz="8800" b="1" dirty="0">
                <a:solidFill>
                  <a:schemeClr val="tx2"/>
                </a:solidFill>
                <a:latin typeface="Times New Roman" panose="02020603050405020304" charset="0"/>
                <a:cs typeface="Lato Regular"/>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pic>
        <p:nvPicPr>
          <p:cNvPr id="4" name="图片 3"/>
          <p:cNvPicPr>
            <a:picLocks noChangeAspect="1"/>
          </p:cNvPicPr>
          <p:nvPr/>
        </p:nvPicPr>
        <p:blipFill>
          <a:blip r:embed="rId1"/>
          <a:stretch>
            <a:fillRect/>
          </a:stretch>
        </p:blipFill>
        <p:spPr>
          <a:xfrm>
            <a:off x="7198360" y="2224405"/>
            <a:ext cx="9580880" cy="9635490"/>
          </a:xfrm>
          <a:prstGeom prst="rect">
            <a:avLst/>
          </a:prstGeom>
        </p:spPr>
      </p:pic>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11988624" y="3752715"/>
            <a:ext cx="0" cy="7670800"/>
          </a:xfrm>
          <a:prstGeom prst="line">
            <a:avLst/>
          </a:prstGeom>
          <a:ln w="19050"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Title 13"/>
          <p:cNvSpPr txBox="1"/>
          <p:nvPr/>
        </p:nvSpPr>
        <p:spPr bwMode="auto">
          <a:xfrm>
            <a:off x="12713335" y="3752850"/>
            <a:ext cx="8335645" cy="185801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sym typeface="+mn-ea"/>
              </a:rPr>
              <a:t>Simplify how you onboard development teams.</a:t>
            </a:r>
            <a:endParaRPr lang="en-US" sz="5300" dirty="0" smtClean="0">
              <a:latin typeface="Times New Roman" panose="02020603050405020304" charset="0"/>
              <a:cs typeface="Lato Regular"/>
              <a:sym typeface="+mn-ea"/>
            </a:endParaRPr>
          </a:p>
        </p:txBody>
      </p:sp>
      <p:sp>
        <p:nvSpPr>
          <p:cNvPr id="75" name="TextBox 30"/>
          <p:cNvSpPr txBox="1">
            <a:spLocks noChangeArrowheads="1"/>
          </p:cNvSpPr>
          <p:nvPr/>
        </p:nvSpPr>
        <p:spPr bwMode="auto">
          <a:xfrm>
            <a:off x="12713335" y="5610860"/>
            <a:ext cx="7871460" cy="118872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Times New Roman" panose="02020603050405020304" charset="0"/>
                <a:ea typeface="Open Sans Light" panose="020B0306030504020204" pitchFamily="34" charset="0"/>
                <a:cs typeface="Calibri Light" panose="020F0302020204030204"/>
              </a:rPr>
              <a:t>Cloud developer workspaces that are accessible from any browser or local IDE. Roles and permissions allow you to control who and how users access workspaces.</a:t>
            </a:r>
            <a:endParaRPr lang="en-US" sz="2400" dirty="0" smtClean="0">
              <a:latin typeface="Times New Roman" panose="02020603050405020304" charset="0"/>
              <a:ea typeface="Open Sans Light" panose="020B0306030504020204" pitchFamily="34" charset="0"/>
              <a:cs typeface="Calibri Light" panose="020F0302020204030204"/>
            </a:endParaRPr>
          </a:p>
        </p:txBody>
      </p:sp>
      <p:grpSp>
        <p:nvGrpSpPr>
          <p:cNvPr id="76" name="Group 75"/>
          <p:cNvGrpSpPr/>
          <p:nvPr/>
        </p:nvGrpSpPr>
        <p:grpSpPr>
          <a:xfrm>
            <a:off x="173957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Explore Codenvy</a:t>
              </a:r>
              <a:endParaRPr lang="en-US" sz="8800" b="1" dirty="0">
                <a:solidFill>
                  <a:schemeClr val="tx2"/>
                </a:solidFill>
                <a:latin typeface="Times New Roman" panose="02020603050405020304" charset="0"/>
                <a:cs typeface="Lato Regular"/>
                <a:sym typeface="+mn-ea"/>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Times New Roman" panose="02020603050405020304" charset="0"/>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Times New Roman" panose="02020603050405020304" charset="0"/>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Times New Roman" panose="02020603050405020304" charset="0"/>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Times New Roman" panose="02020603050405020304" charset="0"/>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Times New Roman" panose="02020603050405020304" charset="0"/>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Times New Roman" panose="02020603050405020304" charset="0"/>
                </a:endParaRPr>
              </a:p>
            </p:txBody>
          </p:sp>
        </p:grpSp>
      </p:grpSp>
      <p:sp>
        <p:nvSpPr>
          <p:cNvPr id="5" name="Title 13"/>
          <p:cNvSpPr txBox="1"/>
          <p:nvPr/>
        </p:nvSpPr>
        <p:spPr bwMode="auto">
          <a:xfrm>
            <a:off x="3378200" y="3752850"/>
            <a:ext cx="8335645" cy="185801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sym typeface="+mn-ea"/>
              </a:rPr>
              <a:t>Quick install, multi-machine workspaces.</a:t>
            </a:r>
            <a:endParaRPr lang="en-US" sz="5300" dirty="0" smtClean="0">
              <a:latin typeface="Times New Roman" panose="02020603050405020304" charset="0"/>
              <a:cs typeface="Lato Regular"/>
              <a:sym typeface="+mn-ea"/>
            </a:endParaRPr>
          </a:p>
        </p:txBody>
      </p:sp>
      <p:sp>
        <p:nvSpPr>
          <p:cNvPr id="6" name="TextBox 30"/>
          <p:cNvSpPr txBox="1">
            <a:spLocks noChangeArrowheads="1"/>
          </p:cNvSpPr>
          <p:nvPr/>
        </p:nvSpPr>
        <p:spPr bwMode="auto">
          <a:xfrm>
            <a:off x="3378200" y="5610860"/>
            <a:ext cx="7871460" cy="118872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Times New Roman" panose="02020603050405020304" charset="0"/>
                <a:ea typeface="Open Sans Light" panose="020B0306030504020204" pitchFamily="34" charset="0"/>
                <a:cs typeface="Calibri Light" panose="020F0302020204030204"/>
              </a:rPr>
              <a:t>Install Codenvy behind a proxy or even offline. Run multiple machines in your workspace with a compose file. Mount your desktop IDE to a portable Codenvy workspace.</a:t>
            </a:r>
            <a:endParaRPr lang="en-US" sz="2400" dirty="0" smtClean="0">
              <a:latin typeface="Times New Roman" panose="02020603050405020304" charset="0"/>
              <a:ea typeface="Open Sans Light" panose="020B0306030504020204" pitchFamily="34" charset="0"/>
              <a:cs typeface="Calibri Light" panose="020F0302020204030204"/>
            </a:endParaRPr>
          </a:p>
        </p:txBody>
      </p:sp>
      <p:sp>
        <p:nvSpPr>
          <p:cNvPr id="7" name="Title 13"/>
          <p:cNvSpPr txBox="1"/>
          <p:nvPr/>
        </p:nvSpPr>
        <p:spPr bwMode="auto">
          <a:xfrm>
            <a:off x="3378200" y="9565640"/>
            <a:ext cx="8610600" cy="185801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sym typeface="+mn-ea"/>
              </a:rPr>
              <a:t>Better collaboration and team development with JIRA.</a:t>
            </a:r>
            <a:endParaRPr lang="en-US" sz="5300" dirty="0" smtClean="0">
              <a:latin typeface="Times New Roman" panose="02020603050405020304" charset="0"/>
              <a:cs typeface="Lato Regular"/>
              <a:sym typeface="+mn-ea"/>
            </a:endParaRPr>
          </a:p>
        </p:txBody>
      </p:sp>
      <p:sp>
        <p:nvSpPr>
          <p:cNvPr id="8" name="TextBox 30"/>
          <p:cNvSpPr txBox="1">
            <a:spLocks noChangeArrowheads="1"/>
          </p:cNvSpPr>
          <p:nvPr/>
        </p:nvSpPr>
        <p:spPr bwMode="auto">
          <a:xfrm>
            <a:off x="3378200" y="11423650"/>
            <a:ext cx="7871460" cy="118872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Times New Roman" panose="02020603050405020304" charset="0"/>
                <a:ea typeface="Open Sans Light" panose="020B0306030504020204" pitchFamily="34" charset="0"/>
                <a:cs typeface="Calibri Light" panose="020F0302020204030204"/>
              </a:rPr>
              <a:t>Codenvy seamlessly integrates with JIRA issue management, allowing anyone to work on any issue without having to install software first.</a:t>
            </a:r>
            <a:endParaRPr lang="en-US" sz="2400" dirty="0" smtClean="0">
              <a:latin typeface="Times New Roman" panose="02020603050405020304" charset="0"/>
              <a:ea typeface="Open Sans Light" panose="020B0306030504020204" pitchFamily="34" charset="0"/>
              <a:cs typeface="Calibri Light" panose="020F0302020204030204"/>
            </a:endParaRPr>
          </a:p>
        </p:txBody>
      </p:sp>
      <p:sp>
        <p:nvSpPr>
          <p:cNvPr id="9" name="Title 13"/>
          <p:cNvSpPr txBox="1"/>
          <p:nvPr/>
        </p:nvSpPr>
        <p:spPr bwMode="auto">
          <a:xfrm>
            <a:off x="12656820" y="9565640"/>
            <a:ext cx="11486515" cy="185801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5300" dirty="0" smtClean="0">
                <a:latin typeface="Times New Roman" panose="02020603050405020304" charset="0"/>
                <a:cs typeface="Lato Regular"/>
                <a:sym typeface="+mn-ea"/>
              </a:rPr>
              <a:t>Eclipse Che for enterprises, making software development better.</a:t>
            </a:r>
            <a:endParaRPr lang="en-US" sz="5300" dirty="0" smtClean="0">
              <a:latin typeface="Times New Roman" panose="02020603050405020304" charset="0"/>
              <a:cs typeface="Lato Regular"/>
              <a:sym typeface="+mn-ea"/>
            </a:endParaRPr>
          </a:p>
        </p:txBody>
      </p:sp>
      <p:sp>
        <p:nvSpPr>
          <p:cNvPr id="10" name="TextBox 30"/>
          <p:cNvSpPr txBox="1">
            <a:spLocks noChangeArrowheads="1"/>
          </p:cNvSpPr>
          <p:nvPr/>
        </p:nvSpPr>
        <p:spPr bwMode="auto">
          <a:xfrm>
            <a:off x="12656820" y="11423650"/>
            <a:ext cx="7871460" cy="1188720"/>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2400" dirty="0" smtClean="0">
                <a:latin typeface="Times New Roman" panose="02020603050405020304" charset="0"/>
                <a:ea typeface="Open Sans Light" panose="020B0306030504020204" pitchFamily="34" charset="0"/>
                <a:cs typeface="Calibri Light" panose="020F0302020204030204"/>
              </a:rPr>
              <a:t>Codenvy builds upon Eclipse Che to deliver workspaces for development teams, and a scalable workspace management platform for DevOps.</a:t>
            </a:r>
            <a:endParaRPr lang="en-US" sz="2400" dirty="0" smtClean="0">
              <a:latin typeface="Times New Roman" panose="02020603050405020304" charset="0"/>
              <a:ea typeface="Open Sans Light" panose="020B0306030504020204" pitchFamily="34" charset="0"/>
              <a:cs typeface="Calibri Light" panose="020F0302020204030204"/>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5"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12694285" y="6985635"/>
            <a:ext cx="6605270" cy="3733800"/>
          </a:xfrm>
          <a:prstGeom prst="rect">
            <a:avLst/>
          </a:prstGeom>
        </p:spPr>
      </p:pic>
      <p:pic>
        <p:nvPicPr>
          <p:cNvPr id="16" name="图片 15"/>
          <p:cNvPicPr>
            <a:picLocks noChangeAspect="1"/>
          </p:cNvPicPr>
          <p:nvPr/>
        </p:nvPicPr>
        <p:blipFill>
          <a:blip r:embed="rId2"/>
          <a:stretch>
            <a:fillRect/>
          </a:stretch>
        </p:blipFill>
        <p:spPr>
          <a:xfrm>
            <a:off x="2719705" y="7001510"/>
            <a:ext cx="6548120" cy="3702050"/>
          </a:xfrm>
          <a:prstGeom prst="rect">
            <a:avLst/>
          </a:prstGeom>
        </p:spPr>
      </p:pic>
      <p:pic>
        <p:nvPicPr>
          <p:cNvPr id="15" name="图片 14"/>
          <p:cNvPicPr>
            <a:picLocks noChangeAspect="1"/>
          </p:cNvPicPr>
          <p:nvPr/>
        </p:nvPicPr>
        <p:blipFill>
          <a:blip r:embed="rId3"/>
          <a:stretch>
            <a:fillRect/>
          </a:stretch>
        </p:blipFill>
        <p:spPr>
          <a:xfrm>
            <a:off x="2719705" y="2355850"/>
            <a:ext cx="6548120" cy="3702050"/>
          </a:xfrm>
          <a:prstGeom prst="rect">
            <a:avLst/>
          </a:prstGeom>
        </p:spPr>
      </p:pic>
      <p:cxnSp>
        <p:nvCxnSpPr>
          <p:cNvPr id="39" name="Straight Connector 38"/>
          <p:cNvCxnSpPr/>
          <p:nvPr/>
        </p:nvCxnSpPr>
        <p:spPr>
          <a:xfrm>
            <a:off x="11988624" y="3752715"/>
            <a:ext cx="0" cy="7670800"/>
          </a:xfrm>
          <a:prstGeom prst="line">
            <a:avLst/>
          </a:prstGeom>
          <a:ln w="19050"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1720523" y="488028"/>
            <a:ext cx="20937538" cy="1539066"/>
            <a:chOff x="1739573" y="511491"/>
            <a:chExt cx="20937538" cy="1539066"/>
          </a:xfrm>
        </p:grpSpPr>
        <p:sp>
          <p:nvSpPr>
            <p:cNvPr id="77" name="TextBox 76"/>
            <p:cNvSpPr txBox="1"/>
            <p:nvPr/>
          </p:nvSpPr>
          <p:spPr>
            <a:xfrm>
              <a:off x="1739573" y="511491"/>
              <a:ext cx="20937538" cy="1432560"/>
            </a:xfrm>
            <a:prstGeom prst="rect">
              <a:avLst/>
            </a:prstGeom>
            <a:noFill/>
          </p:spPr>
          <p:txBody>
            <a:bodyPr wrap="square" rtlCol="0">
              <a:spAutoFit/>
            </a:bodyPr>
            <a:lstStyle/>
            <a:p>
              <a:pPr algn="ctr"/>
              <a:r>
                <a:rPr lang="en-US" sz="8800" b="1" dirty="0">
                  <a:solidFill>
                    <a:schemeClr val="tx2"/>
                  </a:solidFill>
                  <a:latin typeface="Times New Roman" panose="02020603050405020304" charset="0"/>
                  <a:cs typeface="Lato Regular"/>
                  <a:sym typeface="+mn-ea"/>
                </a:rPr>
                <a:t>Codenvy Customers</a:t>
              </a:r>
              <a:endParaRPr lang="en-US" sz="8800" b="1" dirty="0">
                <a:solidFill>
                  <a:schemeClr val="tx2"/>
                </a:solidFill>
                <a:latin typeface="Times New Roman" panose="02020603050405020304" charset="0"/>
                <a:cs typeface="Lato Regular"/>
                <a:sym typeface="+mn-ea"/>
              </a:endParaRPr>
            </a:p>
          </p:txBody>
        </p:sp>
        <p:grpSp>
          <p:nvGrpSpPr>
            <p:cNvPr id="78" name="Group 77"/>
            <p:cNvGrpSpPr/>
            <p:nvPr/>
          </p:nvGrpSpPr>
          <p:grpSpPr>
            <a:xfrm>
              <a:off x="10842089" y="1977406"/>
              <a:ext cx="2738812" cy="73151"/>
              <a:chOff x="1775295" y="2020905"/>
              <a:chExt cx="3631535" cy="45719"/>
            </a:xfrm>
          </p:grpSpPr>
          <p:sp>
            <p:nvSpPr>
              <p:cNvPr id="89" name="Rectangle 88"/>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0" name="Rectangle 89"/>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1" name="Rectangle 90"/>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2" name="Rectangle 91"/>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3" name="Rectangle 92"/>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sp>
            <p:nvSpPr>
              <p:cNvPr id="94" name="Rectangle 93"/>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panose="020F0302020204030204"/>
                </a:endParaRPr>
              </a:p>
            </p:txBody>
          </p:sp>
        </p:grpSp>
      </p:grpSp>
      <p:sp>
        <p:nvSpPr>
          <p:cNvPr id="4" name="Title 13"/>
          <p:cNvSpPr txBox="1"/>
          <p:nvPr/>
        </p:nvSpPr>
        <p:spPr bwMode="auto">
          <a:xfrm>
            <a:off x="2719705" y="6027420"/>
            <a:ext cx="8335645" cy="9740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2400" dirty="0" smtClean="0">
                <a:latin typeface="Times New Roman" panose="02020603050405020304" charset="0"/>
                <a:cs typeface="Lato Regular"/>
              </a:rPr>
              <a:t>TIAA-CREF is revolutionizing how they develop and deploy software, and Codenvy is at the heart of the improvements.</a:t>
            </a:r>
            <a:endParaRPr lang="en-US" sz="2400" dirty="0" smtClean="0">
              <a:latin typeface="Times New Roman" panose="02020603050405020304" charset="0"/>
              <a:cs typeface="Lato Regular"/>
            </a:endParaRPr>
          </a:p>
        </p:txBody>
      </p:sp>
      <p:sp>
        <p:nvSpPr>
          <p:cNvPr id="8" name="Title 13"/>
          <p:cNvSpPr txBox="1"/>
          <p:nvPr/>
        </p:nvSpPr>
        <p:spPr bwMode="auto">
          <a:xfrm>
            <a:off x="12637770" y="6027420"/>
            <a:ext cx="8335645" cy="9740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2400" dirty="0" smtClean="0">
                <a:latin typeface="Times New Roman" panose="02020603050405020304" charset="0"/>
                <a:cs typeface="Lato Regular"/>
              </a:rPr>
              <a:t>Red Hat embeds Codenvy in the Open Shift workflow to make developing, debugging and deploying apps simple.</a:t>
            </a:r>
            <a:endParaRPr lang="en-US" sz="2400" dirty="0" smtClean="0">
              <a:latin typeface="Times New Roman" panose="02020603050405020304" charset="0"/>
              <a:cs typeface="Lato Regular"/>
            </a:endParaRPr>
          </a:p>
        </p:txBody>
      </p:sp>
      <p:pic>
        <p:nvPicPr>
          <p:cNvPr id="9" name="图片 8"/>
          <p:cNvPicPr>
            <a:picLocks noChangeAspect="1"/>
          </p:cNvPicPr>
          <p:nvPr/>
        </p:nvPicPr>
        <p:blipFill>
          <a:blip r:embed="rId4"/>
          <a:stretch>
            <a:fillRect/>
          </a:stretch>
        </p:blipFill>
        <p:spPr>
          <a:xfrm>
            <a:off x="12637770" y="2317750"/>
            <a:ext cx="6548755" cy="3709670"/>
          </a:xfrm>
          <a:prstGeom prst="rect">
            <a:avLst/>
          </a:prstGeom>
        </p:spPr>
      </p:pic>
      <p:sp>
        <p:nvSpPr>
          <p:cNvPr id="10" name="Title 13"/>
          <p:cNvSpPr txBox="1"/>
          <p:nvPr/>
        </p:nvSpPr>
        <p:spPr bwMode="auto">
          <a:xfrm>
            <a:off x="2719705" y="10711180"/>
            <a:ext cx="8335645" cy="9740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2400" dirty="0" smtClean="0">
                <a:latin typeface="Times New Roman" panose="02020603050405020304" charset="0"/>
                <a:cs typeface="Lato Regular"/>
              </a:rPr>
              <a:t>SAP uses Eclipse Che as the workspace server underlying all the developer tooling for their Hana Cloud.</a:t>
            </a:r>
            <a:endParaRPr lang="en-US" sz="2400" dirty="0" smtClean="0">
              <a:latin typeface="Times New Roman" panose="02020603050405020304" charset="0"/>
              <a:cs typeface="Lato Regular"/>
            </a:endParaRPr>
          </a:p>
        </p:txBody>
      </p:sp>
      <p:sp>
        <p:nvSpPr>
          <p:cNvPr id="12" name="Title 13"/>
          <p:cNvSpPr txBox="1"/>
          <p:nvPr/>
        </p:nvSpPr>
        <p:spPr bwMode="auto">
          <a:xfrm>
            <a:off x="12230100" y="10711180"/>
            <a:ext cx="8335645" cy="974090"/>
          </a:xfrm>
          <a:prstGeom prst="rect">
            <a:avLst/>
          </a:prstGeom>
          <a:noFill/>
          <a:ln>
            <a:noFill/>
          </a:ln>
        </p:spPr>
        <p:txBody>
          <a:bodyPr wrap="square" lIns="243797" tIns="121899" rIns="243797" bIns="121899"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2400" dirty="0" smtClean="0">
                <a:latin typeface="Times New Roman" panose="02020603050405020304" charset="0"/>
                <a:cs typeface="Lato Regular"/>
              </a:rPr>
              <a:t>Youth Digital marries its teaching software and Codenvy's IDE to make learning Java fun for thousands of kids.</a:t>
            </a:r>
            <a:endParaRPr lang="en-US" sz="2400" dirty="0" smtClean="0">
              <a:latin typeface="Times New Roman" panose="02020603050405020304" charset="0"/>
              <a:cs typeface="Lato Regular"/>
            </a:endParaRPr>
          </a:p>
        </p:txBody>
      </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2" grpId="0"/>
    </p:bldLst>
  </p:timing>
</p:sld>
</file>

<file path=ppt/theme/theme1.xml><?xml version="1.0" encoding="utf-8"?>
<a:theme xmlns:a="http://schemas.openxmlformats.org/drawingml/2006/main" name="Default Theme">
  <a:themeElements>
    <a:clrScheme name="Motagua - Coloured 6 - Light">
      <a:dk1>
        <a:srgbClr val="7E7E7E"/>
      </a:dk1>
      <a:lt1>
        <a:sysClr val="window" lastClr="FFFFFF"/>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1">
      <a:majorFont>
        <a:latin typeface="Nexa Bold"/>
        <a:ea typeface="微软雅黑"/>
        <a:cs typeface=""/>
      </a:majorFont>
      <a:minorFont>
        <a:latin typeface="华文细黑"/>
        <a:ea typeface="汉仪中等线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Foundry.thmx</Template>
  <TotalTime>0</TotalTime>
  <Words>3804</Words>
  <Application>WPS 演示</Application>
  <PresentationFormat>Custom</PresentationFormat>
  <Paragraphs>119</Paragraphs>
  <Slides>17</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17</vt:i4>
      </vt:variant>
    </vt:vector>
  </HeadingPairs>
  <TitlesOfParts>
    <vt:vector size="40" baseType="lpstr">
      <vt:lpstr>Arial</vt:lpstr>
      <vt:lpstr>宋体</vt:lpstr>
      <vt:lpstr>Wingdings</vt:lpstr>
      <vt:lpstr>Lato Regular</vt:lpstr>
      <vt:lpstr>Lato</vt:lpstr>
      <vt:lpstr>Calibri Light</vt:lpstr>
      <vt:lpstr>Nexa Bold</vt:lpstr>
      <vt:lpstr>Times New Roman</vt:lpstr>
      <vt:lpstr>Lato Light</vt:lpstr>
      <vt:lpstr>MS PGothic</vt:lpstr>
      <vt:lpstr>Open Sans Light</vt:lpstr>
      <vt:lpstr>Calibri</vt:lpstr>
      <vt:lpstr>Gill Sans</vt:lpstr>
      <vt:lpstr>华文细黑</vt:lpstr>
      <vt:lpstr>Wide Latin</vt:lpstr>
      <vt:lpstr>微软雅黑</vt:lpstr>
      <vt:lpstr>汉仪中等线简</vt:lpstr>
      <vt:lpstr>Segoe Print</vt:lpstr>
      <vt:lpstr>Yu Gothic UI Light</vt:lpstr>
      <vt:lpstr>Gill Sans MT</vt:lpstr>
      <vt:lpstr>汉仪中等线简</vt:lpstr>
      <vt:lpstr>Default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dc:creator>
  <cp:lastModifiedBy>admin</cp:lastModifiedBy>
  <cp:revision>3128</cp:revision>
  <dcterms:created xsi:type="dcterms:W3CDTF">2014-11-12T21:47:00Z</dcterms:created>
  <dcterms:modified xsi:type="dcterms:W3CDTF">2017-02-12T14:22:24Z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