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55"/>
  </p:normalViewPr>
  <p:slideViewPr>
    <p:cSldViewPr snapToGrid="0" snapToObjects="1">
      <p:cViewPr varScale="1">
        <p:scale>
          <a:sx n="95" d="100"/>
          <a:sy n="9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0BDC0-EB46-F640-8ACE-5D5C13C5F97D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487B-5FB6-CA48-B38D-DDB856BE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1D90-5E05-E247-946C-8B1A3E51B3A2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616B-3433-1346-9CD8-34B958FC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urmancenter.org/research/publication/has-falling-crime-invited-gentrification" TargetMode="External"/><Relationship Id="rId4" Type="http://schemas.openxmlformats.org/officeDocument/2006/relationships/hyperlink" Target="http://furmancenter.org/files/NYUFurmanCenter_WhitePaper_FallingCrimeGentrification_18OCT2016.pdf" TargetMode="External"/><Relationship Id="rId5" Type="http://schemas.openxmlformats.org/officeDocument/2006/relationships/hyperlink" Target="http://app.coredata.ny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ytimes.com/2017/01/05/upshot/how-to-predict-gentrification-look-for-falling-crime.html?_r=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amstat.org/publications/jse/v19n3/decock.pdf" TargetMode="External"/><Relationship Id="rId4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house-prices-advanced-regression-techniq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public-data/nyc-tlc-trips" TargetMode="External"/><Relationship Id="rId4" Type="http://schemas.openxmlformats.org/officeDocument/2006/relationships/hyperlink" Target="https://msdn.microsoft.com/en-us/library/hh441726.aspx" TargetMode="External"/><Relationship Id="rId5" Type="http://schemas.openxmlformats.org/officeDocument/2006/relationships/hyperlink" Target="https://msdn.microsoft.com/en-us/library/hh441730.aspx" TargetMode="External"/><Relationship Id="rId6" Type="http://schemas.openxmlformats.org/officeDocument/2006/relationships/hyperlink" Target="https://developers.google.com/maps/documentation/roads/int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nyc-taxi-trip-duration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zillow-prize-1" TargetMode="External"/><Relationship Id="rId3" Type="http://schemas.openxmlformats.org/officeDocument/2006/relationships/hyperlink" Target="https://www.kaggle.com/c/house-prices-advanced-regression-techniqu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Potential Data Science Projects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Onigman</a:t>
            </a:r>
          </a:p>
          <a:p>
            <a:r>
              <a:rPr lang="en-US" dirty="0" smtClean="0"/>
              <a:t>General Assembly </a:t>
            </a:r>
            <a:r>
              <a:rPr lang="mr-IN" dirty="0" smtClean="0"/>
              <a:t>–</a:t>
            </a:r>
            <a:r>
              <a:rPr lang="en-US" dirty="0" smtClean="0"/>
              <a:t> Python for Data Science</a:t>
            </a:r>
          </a:p>
          <a:p>
            <a:r>
              <a:rPr lang="en-US" dirty="0" smtClean="0"/>
              <a:t>8/16/2017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4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Hypothesis: 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Trips where the taxi has to store the trip duration information instead of transmitting directly to the TLC database will yield larger trip durations</a:t>
            </a: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Length of Taxi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Gentrification in NYC -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2"/>
              </a:rPr>
              <a:t>https://www.nytimes.com/2017/01/05/upshot/how-to-predict-gentrification-look-for-falling-crime.html?_r=0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3"/>
              </a:rPr>
              <a:t>http://furmancenter.org/research/publication/has-falling-crime-invited-gentrification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4"/>
              </a:rPr>
              <a:t>http://furmancenter.org/files/NYUFurmanCenter_WhitePaper_FallingCrimeGentrification_18OCT2016.pdf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5"/>
              </a:rPr>
              <a:t>http://app.coredata.nyc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http://</a:t>
            </a:r>
            <a:r>
              <a:rPr lang="en-US" dirty="0" err="1" smtClean="0"/>
              <a:t>www.urbandisplacement.org</a:t>
            </a:r>
            <a:r>
              <a:rPr lang="en-US" dirty="0" smtClean="0"/>
              <a:t>/sites/default/files/images/cci_-_final_report_-_090115.pdf</a:t>
            </a:r>
          </a:p>
          <a:p>
            <a:pPr marL="342900" lvl="1" indent="-342900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4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House Value -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2"/>
              </a:rPr>
              <a:t>https://www.kaggle.com/c/house-prices-advanced-regression-techniques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3"/>
              </a:rPr>
              <a:t>https://ww2.amstat.org/publications/jse/v19n3/decock.pdf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4"/>
              </a:rPr>
              <a:t>https://www.kaggle.com/c/zillow-prize-1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5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smtClean="0"/>
              <a:t>Length of Taxi Trip </a:t>
            </a:r>
            <a:r>
              <a:rPr lang="en-US" dirty="0" smtClean="0"/>
              <a:t>-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2"/>
              </a:rPr>
              <a:t>https://www.kaggle.com/c/nyc-taxi-trip-duration/data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3"/>
              </a:rPr>
              <a:t>https://cloud.google.com/bigquery/public-data/nyc-tlc-trips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4"/>
              </a:rPr>
              <a:t>https://msdn.microsoft.com/en-us/library/hh441726.aspx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5"/>
              </a:rPr>
              <a:t>https://msdn.microsoft.com/en-us/library/hh441730.aspx</a:t>
            </a:r>
            <a:endParaRPr lang="en-US" dirty="0" smtClean="0"/>
          </a:p>
          <a:p>
            <a:pPr marL="342900" lvl="1" indent="-342900">
              <a:spcBef>
                <a:spcPts val="1000"/>
              </a:spcBef>
            </a:pPr>
            <a:r>
              <a:rPr lang="en-US" dirty="0" smtClean="0">
                <a:hlinkClick r:id="rId6"/>
              </a:rPr>
              <a:t>https://developers.google.com/maps/documentation/roads/intro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2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Gentrification in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Destructive economic change in the form of gentrification uproots the culture and lives of those in a community. The negative repercussions of gentrification may be prevented if one can identify the key factors that drive economic displacement in a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8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Gentrification in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u="sng" dirty="0"/>
              <a:t>Data: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Census data on demographic change -  US Census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City data on building records transactions </a:t>
            </a:r>
            <a:r>
              <a:rPr lang="mr-IN" sz="2800" dirty="0" smtClean="0"/>
              <a:t>–</a:t>
            </a:r>
            <a:r>
              <a:rPr lang="en-US" sz="2800" dirty="0" smtClean="0"/>
              <a:t> NYC Municipal Government, Open Data Portal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Surveys on economic opportunity by neighborhood 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Advanced social science research - NYU Furman Center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coredata.nyc</a:t>
            </a:r>
            <a:r>
              <a:rPr lang="en-US" sz="2800" dirty="0" smtClean="0"/>
              <a:t> portal</a:t>
            </a:r>
            <a:endParaRPr lang="en-US" sz="2800" dirty="0"/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A synthesis of these data sets will yield a way to engineer a feature or index that can be classified as negative or positive neighborhood change</a:t>
            </a: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Gentrification in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Hypothesis: 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H</a:t>
            </a:r>
            <a:r>
              <a:rPr lang="en-US" sz="2800" dirty="0" smtClean="0"/>
              <a:t>ousing price appreciation, crime, and transportation access will be the most important factors when predicting gentrification.</a:t>
            </a: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Housing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difficult to know what features are importing for making housing price predictions in different cities. I will compare key data set features and engineered features between two </a:t>
            </a:r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competitions: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Zillow </a:t>
            </a:r>
            <a:r>
              <a:rPr lang="en-US" dirty="0" err="1" smtClean="0"/>
              <a:t>Zestimate</a:t>
            </a:r>
            <a:r>
              <a:rPr lang="en-US" dirty="0" smtClean="0"/>
              <a:t>  Competition - </a:t>
            </a:r>
            <a:r>
              <a:rPr lang="en-US" dirty="0" smtClean="0">
                <a:hlinkClick r:id="rId2"/>
              </a:rPr>
              <a:t>https://www.kaggle.com/c/zillow-prize-1</a:t>
            </a:r>
            <a:endParaRPr lang="en-US" dirty="0" smtClean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Sales Price Prediction - </a:t>
            </a:r>
            <a:r>
              <a:rPr lang="en-US" dirty="0" smtClean="0">
                <a:hlinkClick r:id="rId3"/>
              </a:rPr>
              <a:t>https://www.kaggle.com/c/house-prices-advanced-regression-techniques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1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Housing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u="sng" dirty="0"/>
              <a:t>Data:</a:t>
            </a:r>
            <a:r>
              <a:rPr lang="en-US" sz="2800" dirty="0"/>
              <a:t> 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House Sales price competition </a:t>
            </a:r>
            <a:r>
              <a:rPr lang="mr-IN" sz="2800" dirty="0" smtClean="0"/>
              <a:t>–</a:t>
            </a:r>
            <a:r>
              <a:rPr lang="en-US" sz="2800" dirty="0" smtClean="0"/>
              <a:t> Ames, Iowa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dirty="0" smtClean="0"/>
              <a:t>Provided relatively clean and joined house price sales data from Ames, Iowa</a:t>
            </a:r>
          </a:p>
          <a:p>
            <a:pPr marL="1371600" lvl="3" indent="-457200">
              <a:spcBef>
                <a:spcPts val="1000"/>
              </a:spcBef>
            </a:pPr>
            <a:r>
              <a:rPr lang="en-US" dirty="0" smtClean="0"/>
              <a:t>79 input variables </a:t>
            </a:r>
            <a:r>
              <a:rPr lang="mr-IN" dirty="0" smtClean="0"/>
              <a:t>–</a:t>
            </a:r>
            <a:r>
              <a:rPr lang="en-US" dirty="0" smtClean="0"/>
              <a:t> a data set with a large amount of key features to explore</a:t>
            </a:r>
          </a:p>
          <a:p>
            <a:pPr fontAlgn="base"/>
            <a:r>
              <a:rPr lang="en-US" dirty="0" smtClean="0"/>
              <a:t>Zillow House Value competition - Los </a:t>
            </a:r>
            <a:r>
              <a:rPr lang="en-US" dirty="0"/>
              <a:t>Angeles, Orange and Ventura, </a:t>
            </a:r>
            <a:r>
              <a:rPr lang="en-US" dirty="0" smtClean="0"/>
              <a:t>California) in </a:t>
            </a:r>
            <a:r>
              <a:rPr lang="en-US" dirty="0"/>
              <a:t>2016. </a:t>
            </a:r>
          </a:p>
          <a:p>
            <a:pPr lvl="1"/>
            <a:r>
              <a:rPr lang="en-US" dirty="0" smtClean="0"/>
              <a:t>Used for house value prediction in 6 time periods in the fall of 2017 tested against the actual sales volume for fall 2017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spcBef>
                <a:spcPts val="1000"/>
              </a:spcBef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Housing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Hypothesis: 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/>
              <a:t>Multi floor houses in Orange county, California will have a premium compared to houses in Ames, Iowa in the form of a statistically significant coefficient on the number of floors in a house</a:t>
            </a: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Length of Taxi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a lot of factors that can impact the duration of a taxi trip </a:t>
            </a:r>
            <a:r>
              <a:rPr lang="mr-IN" dirty="0" smtClean="0"/>
              <a:t>–</a:t>
            </a:r>
            <a:r>
              <a:rPr lang="en-US" dirty="0" smtClean="0"/>
              <a:t> it is difficult to know when one is making a tradeoff between taking a taxi and a subway</a:t>
            </a:r>
            <a:r>
              <a:rPr lang="en-US" u="sng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0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u="sng" dirty="0"/>
              <a:t>Data</a:t>
            </a:r>
            <a:r>
              <a:rPr lang="en-US" sz="2800" u="sng" dirty="0" smtClean="0"/>
              <a:t>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100" dirty="0" smtClean="0"/>
              <a:t>I will be using </a:t>
            </a:r>
            <a:r>
              <a:rPr lang="en-US" sz="3100" dirty="0" err="1" smtClean="0"/>
              <a:t>Kaggle</a:t>
            </a:r>
            <a:r>
              <a:rPr lang="en-US" sz="3100" dirty="0"/>
              <a:t> </a:t>
            </a:r>
            <a:r>
              <a:rPr lang="en-US" sz="3100" dirty="0" smtClean="0"/>
              <a:t>competition data on TLC trips in New York City. I will be joining this to borough, neighborhood and public transit access.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100" dirty="0" smtClean="0"/>
              <a:t>Considering joining with: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3200" dirty="0" smtClean="0"/>
              <a:t>Google transit </a:t>
            </a:r>
            <a:r>
              <a:rPr lang="en-US" sz="3200" dirty="0" err="1" smtClean="0"/>
              <a:t>api</a:t>
            </a:r>
            <a:r>
              <a:rPr lang="en-US" sz="3200" dirty="0" smtClean="0"/>
              <a:t> to get route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3200" dirty="0" smtClean="0"/>
              <a:t>Joining traffic data to route on that date/time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3200" dirty="0" smtClean="0"/>
              <a:t>Weather data during trip period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3200" dirty="0" smtClean="0"/>
              <a:t>Honing in on clusters of areas that may be prone to increased trip duration</a:t>
            </a:r>
            <a:endParaRPr lang="en-US" sz="17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spcBef>
                <a:spcPts val="1000"/>
              </a:spcBef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Length of Taxi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516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Potential Data Science Projects</vt:lpstr>
      <vt:lpstr>Predicting Gentrification in NYC</vt:lpstr>
      <vt:lpstr>Predicting Gentrification in NYC</vt:lpstr>
      <vt:lpstr>Predicting Gentrification in NYC</vt:lpstr>
      <vt:lpstr>Predicting Housing Prices</vt:lpstr>
      <vt:lpstr>Predicting Housing Prices</vt:lpstr>
      <vt:lpstr>Predicting Housing Prices</vt:lpstr>
      <vt:lpstr>Predicting Length of Taxi Trip</vt:lpstr>
      <vt:lpstr>Predicting Length of Taxi Trip</vt:lpstr>
      <vt:lpstr>Predicting Length of Taxi Trip</vt:lpstr>
      <vt:lpstr>Predicting Gentrification in NYC - Links</vt:lpstr>
      <vt:lpstr>Predicting House Value - Links</vt:lpstr>
      <vt:lpstr>Predicting Length of Taxi Trip - Links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Data Science Projects</dc:title>
  <dc:creator>Scott Onigman</dc:creator>
  <cp:lastModifiedBy>Scott Onigman</cp:lastModifiedBy>
  <cp:revision>17</cp:revision>
  <dcterms:created xsi:type="dcterms:W3CDTF">2017-08-12T21:05:09Z</dcterms:created>
  <dcterms:modified xsi:type="dcterms:W3CDTF">2017-08-16T22:49:54Z</dcterms:modified>
</cp:coreProperties>
</file>