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059D7-9C90-4D6A-AF86-E866093B7BB5}" v="526" dt="2023-03-09T10:08:55.509"/>
    <p1510:client id="{EDB8C49A-9BE5-4679-AE83-E2E7954AAA09}" v="35" dt="2023-03-09T10:12:04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Soni" userId="fc57f4ad50019576" providerId="Windows Live" clId="Web-{543059D7-9C90-4D6A-AF86-E866093B7BB5}"/>
    <pc:docChg chg="addSld delSld modSld addMainMaster delMainMaster">
      <pc:chgData name="Jay Soni" userId="fc57f4ad50019576" providerId="Windows Live" clId="Web-{543059D7-9C90-4D6A-AF86-E866093B7BB5}" dt="2023-03-09T10:08:53.462" v="516" actId="20577"/>
      <pc:docMkLst>
        <pc:docMk/>
      </pc:docMkLst>
      <pc:sldChg chg="modSp mod modClrScheme chgLayout">
        <pc:chgData name="Jay Soni" userId="fc57f4ad50019576" providerId="Windows Live" clId="Web-{543059D7-9C90-4D6A-AF86-E866093B7BB5}" dt="2023-03-09T09:54:18.497" v="194" actId="20577"/>
        <pc:sldMkLst>
          <pc:docMk/>
          <pc:sldMk cId="109857222" sldId="256"/>
        </pc:sldMkLst>
        <pc:spChg chg="mod ord">
          <ac:chgData name="Jay Soni" userId="fc57f4ad50019576" providerId="Windows Live" clId="Web-{543059D7-9C90-4D6A-AF86-E866093B7BB5}" dt="2023-03-09T09:49:11.565" v="96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y Soni" userId="fc57f4ad50019576" providerId="Windows Live" clId="Web-{543059D7-9C90-4D6A-AF86-E866093B7BB5}" dt="2023-03-09T09:54:18.497" v="19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Jay Soni" userId="fc57f4ad50019576" providerId="Windows Live" clId="Web-{543059D7-9C90-4D6A-AF86-E866093B7BB5}" dt="2023-03-09T09:59:47.117" v="312" actId="20577"/>
        <pc:sldMkLst>
          <pc:docMk/>
          <pc:sldMk cId="3735796423" sldId="257"/>
        </pc:sldMkLst>
        <pc:spChg chg="mod ord">
          <ac:chgData name="Jay Soni" userId="fc57f4ad50019576" providerId="Windows Live" clId="Web-{543059D7-9C90-4D6A-AF86-E866093B7BB5}" dt="2023-03-09T09:51:33.069" v="129" actId="20577"/>
          <ac:spMkLst>
            <pc:docMk/>
            <pc:sldMk cId="3735796423" sldId="257"/>
            <ac:spMk id="2" creationId="{447C444C-4883-8467-4E9D-533395DA82D8}"/>
          </ac:spMkLst>
        </pc:spChg>
        <pc:spChg chg="mod ord">
          <ac:chgData name="Jay Soni" userId="fc57f4ad50019576" providerId="Windows Live" clId="Web-{543059D7-9C90-4D6A-AF86-E866093B7BB5}" dt="2023-03-09T09:59:47.117" v="312" actId="20577"/>
          <ac:spMkLst>
            <pc:docMk/>
            <pc:sldMk cId="3735796423" sldId="257"/>
            <ac:spMk id="3" creationId="{471719CB-EE4B-5275-2779-54E49EC615AF}"/>
          </ac:spMkLst>
        </pc:spChg>
      </pc:sldChg>
      <pc:sldChg chg="modSp new">
        <pc:chgData name="Jay Soni" userId="fc57f4ad50019576" providerId="Windows Live" clId="Web-{543059D7-9C90-4D6A-AF86-E866093B7BB5}" dt="2023-03-09T10:07:32.241" v="480" actId="20577"/>
        <pc:sldMkLst>
          <pc:docMk/>
          <pc:sldMk cId="281250548" sldId="258"/>
        </pc:sldMkLst>
        <pc:spChg chg="mod">
          <ac:chgData name="Jay Soni" userId="fc57f4ad50019576" providerId="Windows Live" clId="Web-{543059D7-9C90-4D6A-AF86-E866093B7BB5}" dt="2023-03-09T10:00:46.681" v="326" actId="20577"/>
          <ac:spMkLst>
            <pc:docMk/>
            <pc:sldMk cId="281250548" sldId="258"/>
            <ac:spMk id="2" creationId="{293933C4-CE46-579F-04BE-8DF075B3786E}"/>
          </ac:spMkLst>
        </pc:spChg>
        <pc:spChg chg="mod">
          <ac:chgData name="Jay Soni" userId="fc57f4ad50019576" providerId="Windows Live" clId="Web-{543059D7-9C90-4D6A-AF86-E866093B7BB5}" dt="2023-03-09T10:01:11.244" v="342" actId="20577"/>
          <ac:spMkLst>
            <pc:docMk/>
            <pc:sldMk cId="281250548" sldId="258"/>
            <ac:spMk id="3" creationId="{4B87BFF0-1BA3-26D8-42D5-F41AB07EB6D8}"/>
          </ac:spMkLst>
        </pc:spChg>
        <pc:spChg chg="mod">
          <ac:chgData name="Jay Soni" userId="fc57f4ad50019576" providerId="Windows Live" clId="Web-{543059D7-9C90-4D6A-AF86-E866093B7BB5}" dt="2023-03-09T10:07:01.677" v="452" actId="20577"/>
          <ac:spMkLst>
            <pc:docMk/>
            <pc:sldMk cId="281250548" sldId="258"/>
            <ac:spMk id="4" creationId="{D1772DD3-6222-EC0B-F6F1-D145B1620096}"/>
          </ac:spMkLst>
        </pc:spChg>
        <pc:spChg chg="mod">
          <ac:chgData name="Jay Soni" userId="fc57f4ad50019576" providerId="Windows Live" clId="Web-{543059D7-9C90-4D6A-AF86-E866093B7BB5}" dt="2023-03-09T10:01:18.760" v="348" actId="20577"/>
          <ac:spMkLst>
            <pc:docMk/>
            <pc:sldMk cId="281250548" sldId="258"/>
            <ac:spMk id="5" creationId="{10EB3829-EDBC-77A3-C9DA-BC0150DE47A5}"/>
          </ac:spMkLst>
        </pc:spChg>
        <pc:spChg chg="mod">
          <ac:chgData name="Jay Soni" userId="fc57f4ad50019576" providerId="Windows Live" clId="Web-{543059D7-9C90-4D6A-AF86-E866093B7BB5}" dt="2023-03-09T10:07:32.241" v="480" actId="20577"/>
          <ac:spMkLst>
            <pc:docMk/>
            <pc:sldMk cId="281250548" sldId="258"/>
            <ac:spMk id="6" creationId="{D5535C60-0317-D2F8-C4CE-AB6249ABA7B5}"/>
          </ac:spMkLst>
        </pc:spChg>
      </pc:sldChg>
      <pc:sldChg chg="new del">
        <pc:chgData name="Jay Soni" userId="fc57f4ad50019576" providerId="Windows Live" clId="Web-{543059D7-9C90-4D6A-AF86-E866093B7BB5}" dt="2023-03-09T10:00:03.773" v="314"/>
        <pc:sldMkLst>
          <pc:docMk/>
          <pc:sldMk cId="2109119211" sldId="258"/>
        </pc:sldMkLst>
      </pc:sldChg>
      <pc:sldChg chg="modSp new">
        <pc:chgData name="Jay Soni" userId="fc57f4ad50019576" providerId="Windows Live" clId="Web-{543059D7-9C90-4D6A-AF86-E866093B7BB5}" dt="2023-03-09T10:08:53.462" v="516" actId="20577"/>
        <pc:sldMkLst>
          <pc:docMk/>
          <pc:sldMk cId="159771470" sldId="259"/>
        </pc:sldMkLst>
        <pc:spChg chg="mod">
          <ac:chgData name="Jay Soni" userId="fc57f4ad50019576" providerId="Windows Live" clId="Web-{543059D7-9C90-4D6A-AF86-E866093B7BB5}" dt="2023-03-09T10:08:53.462" v="516" actId="20577"/>
          <ac:spMkLst>
            <pc:docMk/>
            <pc:sldMk cId="159771470" sldId="259"/>
            <ac:spMk id="2" creationId="{BF833DAF-DC8C-BAB5-589B-D9BFDB8B4445}"/>
          </ac:spMkLst>
        </pc:spChg>
      </pc:sldChg>
      <pc:sldChg chg="new del">
        <pc:chgData name="Jay Soni" userId="fc57f4ad50019576" providerId="Windows Live" clId="Web-{543059D7-9C90-4D6A-AF86-E866093B7BB5}" dt="2023-03-09T10:07:40.335" v="482"/>
        <pc:sldMkLst>
          <pc:docMk/>
          <pc:sldMk cId="3556943501" sldId="259"/>
        </pc:sldMkLst>
      </pc:sldChg>
      <pc:sldMasterChg chg="del delSldLayout">
        <pc:chgData name="Jay Soni" userId="fc57f4ad50019576" providerId="Windows Live" clId="Web-{543059D7-9C90-4D6A-AF86-E866093B7BB5}" dt="2023-03-09T09:45:37.683" v="0"/>
        <pc:sldMasterMkLst>
          <pc:docMk/>
          <pc:sldMasterMk cId="2460954070" sldId="2147483660"/>
        </pc:sldMasterMkLst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y Soni" userId="fc57f4ad50019576" providerId="Windows Live" clId="Web-{543059D7-9C90-4D6A-AF86-E866093B7BB5}" dt="2023-03-09T09:45:37.68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ay Soni" userId="fc57f4ad50019576" providerId="Windows Live" clId="Web-{543059D7-9C90-4D6A-AF86-E866093B7BB5}" dt="2023-03-09T09:48:32.189" v="91"/>
        <pc:sldMasterMkLst>
          <pc:docMk/>
          <pc:sldMasterMk cId="10010039" sldId="2147483672"/>
        </pc:sldMasterMkLst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3413420045" sldId="2147483673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2575065974" sldId="2147483674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4156114033" sldId="2147483675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1087616600" sldId="2147483676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3864955819" sldId="2147483677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2794776220" sldId="2147483678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3373121995" sldId="2147483679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2376940821" sldId="2147483680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1186950339" sldId="2147483681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2700786890" sldId="2147483682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890269173" sldId="2147483683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876020109" sldId="2147483684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4047221703" sldId="2147483685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2077541414" sldId="2147483686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3528918311" sldId="2147483687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592519091" sldId="2147483688"/>
          </pc:sldLayoutMkLst>
        </pc:sldLayoutChg>
        <pc:sldLayoutChg chg="add del mod replId">
          <pc:chgData name="Jay Soni" userId="fc57f4ad50019576" providerId="Windows Live" clId="Web-{543059D7-9C90-4D6A-AF86-E866093B7BB5}" dt="2023-03-09T09:48:32.189" v="91"/>
          <pc:sldLayoutMkLst>
            <pc:docMk/>
            <pc:sldMasterMk cId="10010039" sldId="2147483672"/>
            <pc:sldLayoutMk cId="509635703" sldId="2147483689"/>
          </pc:sldLayoutMkLst>
        </pc:sldLayoutChg>
      </pc:sldMasterChg>
      <pc:sldMasterChg chg="add del addSldLayout delSldLayout modSldLayout">
        <pc:chgData name="Jay Soni" userId="fc57f4ad50019576" providerId="Windows Live" clId="Web-{543059D7-9C90-4D6A-AF86-E866093B7BB5}" dt="2023-03-09T09:48:37.767" v="92"/>
        <pc:sldMasterMkLst>
          <pc:docMk/>
          <pc:sldMasterMk cId="1194141008" sldId="2147483690"/>
        </pc:sldMasterMkLst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883447290" sldId="2147483691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1596050570" sldId="2147483692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962310531" sldId="2147483693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81903247" sldId="2147483694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504403399" sldId="2147483695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364245629" sldId="2147483696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3878454899" sldId="2147483697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678621403" sldId="2147483698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4251333103" sldId="2147483699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634671135" sldId="2147483700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1769520080" sldId="2147483701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2653741234" sldId="2147483702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1889848716" sldId="2147483703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131715596" sldId="2147483704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891872794" sldId="2147483705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2728085010" sldId="2147483706"/>
          </pc:sldLayoutMkLst>
        </pc:sldLayoutChg>
        <pc:sldLayoutChg chg="add del mod replId">
          <pc:chgData name="Jay Soni" userId="fc57f4ad50019576" providerId="Windows Live" clId="Web-{543059D7-9C90-4D6A-AF86-E866093B7BB5}" dt="2023-03-09T09:48:37.767" v="92"/>
          <pc:sldLayoutMkLst>
            <pc:docMk/>
            <pc:sldMasterMk cId="1194141008" sldId="2147483690"/>
            <pc:sldLayoutMk cId="3949274970" sldId="2147483707"/>
          </pc:sldLayoutMkLst>
        </pc:sldLayoutChg>
      </pc:sldMasterChg>
      <pc:sldMasterChg chg="add addSldLayout modSldLayout">
        <pc:chgData name="Jay Soni" userId="fc57f4ad50019576" providerId="Windows Live" clId="Web-{543059D7-9C90-4D6A-AF86-E866093B7BB5}" dt="2023-03-09T09:48:37.767" v="92"/>
        <pc:sldMasterMkLst>
          <pc:docMk/>
          <pc:sldMasterMk cId="4196998368" sldId="2147483708"/>
        </pc:sldMasterMkLst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3532256789" sldId="2147483709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3900997007" sldId="2147483710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1590479802" sldId="2147483711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2477585965" sldId="2147483712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1674760183" sldId="2147483713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3822904986" sldId="2147483714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4178219898" sldId="2147483715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1957873661" sldId="2147483716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3822384464" sldId="2147483717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1355490428" sldId="2147483718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3836999989" sldId="2147483719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642865126" sldId="2147483720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2884613350" sldId="2147483721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922630" sldId="2147483722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3335950244" sldId="2147483723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3133099265" sldId="2147483724"/>
          </pc:sldLayoutMkLst>
        </pc:sldLayoutChg>
        <pc:sldLayoutChg chg="add mod replId">
          <pc:chgData name="Jay Soni" userId="fc57f4ad50019576" providerId="Windows Live" clId="Web-{543059D7-9C90-4D6A-AF86-E866093B7BB5}" dt="2023-03-09T09:48:37.767" v="92"/>
          <pc:sldLayoutMkLst>
            <pc:docMk/>
            <pc:sldMasterMk cId="4196998368" sldId="2147483708"/>
            <pc:sldLayoutMk cId="3178377755" sldId="2147483725"/>
          </pc:sldLayoutMkLst>
        </pc:sldLayoutChg>
      </pc:sldMasterChg>
    </pc:docChg>
  </pc:docChgLst>
  <pc:docChgLst>
    <pc:chgData name="Jay Soni" userId="fc57f4ad50019576" providerId="Windows Live" clId="Web-{EDB8C49A-9BE5-4679-AE83-E2E7954AAA09}"/>
    <pc:docChg chg="modSld">
      <pc:chgData name="Jay Soni" userId="fc57f4ad50019576" providerId="Windows Live" clId="Web-{EDB8C49A-9BE5-4679-AE83-E2E7954AAA09}" dt="2023-03-09T10:12:04.583" v="35" actId="20577"/>
      <pc:docMkLst>
        <pc:docMk/>
      </pc:docMkLst>
      <pc:sldChg chg="modSp">
        <pc:chgData name="Jay Soni" userId="fc57f4ad50019576" providerId="Windows Live" clId="Web-{EDB8C49A-9BE5-4679-AE83-E2E7954AAA09}" dt="2023-03-09T10:11:03.112" v="0" actId="14100"/>
        <pc:sldMkLst>
          <pc:docMk/>
          <pc:sldMk cId="109857222" sldId="256"/>
        </pc:sldMkLst>
        <pc:spChg chg="mod">
          <ac:chgData name="Jay Soni" userId="fc57f4ad50019576" providerId="Windows Live" clId="Web-{EDB8C49A-9BE5-4679-AE83-E2E7954AAA09}" dt="2023-03-09T10:11:03.112" v="0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ay Soni" userId="fc57f4ad50019576" providerId="Windows Live" clId="Web-{EDB8C49A-9BE5-4679-AE83-E2E7954AAA09}" dt="2023-03-09T10:12:04.583" v="35" actId="20577"/>
        <pc:sldMkLst>
          <pc:docMk/>
          <pc:sldMk cId="3735796423" sldId="257"/>
        </pc:sldMkLst>
        <pc:spChg chg="mod">
          <ac:chgData name="Jay Soni" userId="fc57f4ad50019576" providerId="Windows Live" clId="Web-{EDB8C49A-9BE5-4679-AE83-E2E7954AAA09}" dt="2023-03-09T10:12:04.583" v="35" actId="20577"/>
          <ac:spMkLst>
            <pc:docMk/>
            <pc:sldMk cId="3735796423" sldId="257"/>
            <ac:spMk id="3" creationId="{471719CB-EE4B-5275-2779-54E49EC615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5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9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65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1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5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9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7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9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7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8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0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1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7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9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38934"/>
            <a:ext cx="6815669" cy="1011111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2957343"/>
            <a:ext cx="6815669" cy="2021056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Name : </a:t>
            </a:r>
            <a:r>
              <a:rPr lang="en-GB" sz="3200" dirty="0"/>
              <a:t>Jeet </a:t>
            </a:r>
            <a:r>
              <a:rPr lang="en-GB" sz="2800" dirty="0"/>
              <a:t>Soni</a:t>
            </a:r>
          </a:p>
          <a:p>
            <a:r>
              <a:rPr lang="en-GB" sz="2400" dirty="0"/>
              <a:t>Model : 1     </a:t>
            </a:r>
            <a:r>
              <a:rPr lang="en-GB" sz="2800" dirty="0"/>
              <a:t>Div </a:t>
            </a:r>
            <a:r>
              <a:rPr lang="en-GB" sz="2400" dirty="0"/>
              <a:t>: A</a:t>
            </a:r>
          </a:p>
          <a:p>
            <a:r>
              <a:rPr lang="en-GB" sz="2000" dirty="0" err="1"/>
              <a:t>Enrollment</a:t>
            </a:r>
            <a:r>
              <a:rPr lang="en-GB" sz="2000" dirty="0"/>
              <a:t> No : </a:t>
            </a:r>
            <a:r>
              <a:rPr lang="en-GB" sz="2400" dirty="0"/>
              <a:t>2204030102665</a:t>
            </a:r>
          </a:p>
          <a:p>
            <a:r>
              <a:rPr lang="en-GB" dirty="0"/>
              <a:t>Guided By : Meghana </a:t>
            </a:r>
            <a:r>
              <a:rPr lang="en-GB" sz="2400" dirty="0"/>
              <a:t>Mam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444C-4883-8467-4E9D-533395DA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INTRODUCTON TO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19CB-EE4B-5275-2779-54E49EC6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492542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My website topic is Gym</a:t>
            </a:r>
          </a:p>
          <a:p>
            <a:pPr>
              <a:buSzPct val="114999"/>
            </a:pPr>
            <a:r>
              <a:rPr lang="en-GB" sz="2800"/>
              <a:t>In this website all videos for exersice</a:t>
            </a:r>
            <a:endParaRPr lang="en-GB" sz="2800" dirty="0"/>
          </a:p>
          <a:p>
            <a:pPr>
              <a:buSzPct val="114999"/>
            </a:pPr>
            <a:r>
              <a:rPr lang="en-GB" sz="2800" dirty="0"/>
              <a:t>This website is useful to all</a:t>
            </a:r>
          </a:p>
          <a:p>
            <a:pPr>
              <a:buSzPct val="114999"/>
            </a:pPr>
            <a:r>
              <a:rPr lang="en-GB" sz="2800" dirty="0"/>
              <a:t>This website is very useful to your health</a:t>
            </a:r>
          </a:p>
          <a:p>
            <a:pPr>
              <a:buSzPct val="114999"/>
            </a:pPr>
            <a:r>
              <a:rPr lang="en-GB" sz="2800" dirty="0"/>
              <a:t>This website is very motivational</a:t>
            </a:r>
          </a:p>
          <a:p>
            <a:pPr>
              <a:buSzPct val="114999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3579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33C4-CE46-579F-04BE-8DF075B3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7BFF0-1BA3-26D8-42D5-F41AB07EB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Other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2DD3-6222-EC0B-F6F1-D145B1620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To  high fees</a:t>
            </a:r>
          </a:p>
          <a:p>
            <a:pPr>
              <a:buSzPct val="114999"/>
            </a:pPr>
            <a:r>
              <a:rPr lang="en-GB" dirty="0"/>
              <a:t>No videos included</a:t>
            </a:r>
          </a:p>
          <a:p>
            <a:pPr>
              <a:buSzPct val="114999"/>
            </a:pPr>
            <a:r>
              <a:rPr lang="en-GB" dirty="0"/>
              <a:t>There so many website are ugly</a:t>
            </a:r>
          </a:p>
          <a:p>
            <a:pPr>
              <a:buSzPct val="114999"/>
            </a:pPr>
            <a:r>
              <a:rPr lang="en-GB" dirty="0"/>
              <a:t>There are no theme in website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B3829-EDBC-77A3-C9DA-BC0150DE4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My website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35C60-0317-D2F8-C4CE-AB6249ABA7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Very low fees</a:t>
            </a:r>
          </a:p>
          <a:p>
            <a:pPr>
              <a:buSzPct val="114999"/>
            </a:pPr>
            <a:r>
              <a:rPr lang="en-GB" dirty="0"/>
              <a:t>Videos included</a:t>
            </a:r>
          </a:p>
          <a:p>
            <a:pPr>
              <a:buSzPct val="114999"/>
            </a:pPr>
            <a:r>
              <a:rPr lang="en-GB" dirty="0"/>
              <a:t>My website is beautiful</a:t>
            </a:r>
          </a:p>
          <a:p>
            <a:pPr>
              <a:buSzPct val="114999"/>
            </a:pPr>
            <a:r>
              <a:rPr lang="en-GB" dirty="0"/>
              <a:t>In my website red theme included</a:t>
            </a:r>
          </a:p>
        </p:txBody>
      </p:sp>
    </p:spTree>
    <p:extLst>
      <p:ext uri="{BB962C8B-B14F-4D97-AF65-F5344CB8AC3E}">
        <p14:creationId xmlns:p14="http://schemas.microsoft.com/office/powerpoint/2010/main" val="28125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3DAF-DC8C-BAB5-589B-D9BFDB8B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SHOW MY PPT</a:t>
            </a:r>
          </a:p>
        </p:txBody>
      </p:sp>
    </p:spTree>
    <p:extLst>
      <p:ext uri="{BB962C8B-B14F-4D97-AF65-F5344CB8AC3E}">
        <p14:creationId xmlns:p14="http://schemas.microsoft.com/office/powerpoint/2010/main" val="15977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Organic</vt:lpstr>
      <vt:lpstr>INTRODUCTION</vt:lpstr>
      <vt:lpstr>INTRODUCTON TO WEBSITE</vt:lpstr>
      <vt:lpstr>COMPARISON</vt:lpstr>
      <vt:lpstr>THANK YOU FOR SHOW MY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134</cp:revision>
  <dcterms:created xsi:type="dcterms:W3CDTF">2013-07-15T20:26:40Z</dcterms:created>
  <dcterms:modified xsi:type="dcterms:W3CDTF">2023-03-09T10:12:13Z</dcterms:modified>
</cp:coreProperties>
</file>