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>
        <p:scale>
          <a:sx n="75" d="100"/>
          <a:sy n="75" d="100"/>
        </p:scale>
        <p:origin x="97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DE297A-6E89-464C-8EAE-1638EA543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4" y="1903333"/>
            <a:ext cx="8256673" cy="36279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A54F88-09BB-4C63-BCBC-C1215485395E}"/>
              </a:ext>
            </a:extLst>
          </p:cNvPr>
          <p:cNvSpPr txBox="1"/>
          <p:nvPr/>
        </p:nvSpPr>
        <p:spPr>
          <a:xfrm>
            <a:off x="5521515" y="322510"/>
            <a:ext cx="1148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0872CF-74CB-40D7-BA71-F6E85B0D0202}"/>
              </a:ext>
            </a:extLst>
          </p:cNvPr>
          <p:cNvSpPr/>
          <p:nvPr/>
        </p:nvSpPr>
        <p:spPr>
          <a:xfrm>
            <a:off x="8951338" y="1903333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content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91962-F905-45AD-B6A7-F7159EA6FAFC}"/>
              </a:ext>
            </a:extLst>
          </p:cNvPr>
          <p:cNvSpPr/>
          <p:nvPr/>
        </p:nvSpPr>
        <p:spPr>
          <a:xfrm>
            <a:off x="8951338" y="1903333"/>
            <a:ext cx="2785403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613E82-4207-4EB2-916B-31E61756186F}"/>
              </a:ext>
            </a:extLst>
          </p:cNvPr>
          <p:cNvSpPr/>
          <p:nvPr/>
        </p:nvSpPr>
        <p:spPr>
          <a:xfrm>
            <a:off x="8951336" y="2272664"/>
            <a:ext cx="2785403" cy="11346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2F05C5-A825-4EC9-AC58-E5B42655072E}"/>
              </a:ext>
            </a:extLst>
          </p:cNvPr>
          <p:cNvCxnSpPr>
            <a:cxnSpLocks/>
          </p:cNvCxnSpPr>
          <p:nvPr/>
        </p:nvCxnSpPr>
        <p:spPr>
          <a:xfrm flipH="1">
            <a:off x="8740321" y="1903333"/>
            <a:ext cx="1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7BE249-7A69-480A-B2D2-4A5AA00B2223}"/>
              </a:ext>
            </a:extLst>
          </p:cNvPr>
          <p:cNvCxnSpPr>
            <a:cxnSpLocks/>
          </p:cNvCxnSpPr>
          <p:nvPr/>
        </p:nvCxnSpPr>
        <p:spPr>
          <a:xfrm>
            <a:off x="8740321" y="2295230"/>
            <a:ext cx="0" cy="10816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B730AE-8A28-4D03-9F3D-FB16EF255AD7}"/>
              </a:ext>
            </a:extLst>
          </p:cNvPr>
          <p:cNvCxnSpPr>
            <a:cxnSpLocks/>
          </p:cNvCxnSpPr>
          <p:nvPr/>
        </p:nvCxnSpPr>
        <p:spPr>
          <a:xfrm>
            <a:off x="8734460" y="3407305"/>
            <a:ext cx="0" cy="2123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263E0D-6D46-4AD2-92F2-A52DD2DEFFFF}"/>
              </a:ext>
            </a:extLst>
          </p:cNvPr>
          <p:cNvSpPr txBox="1"/>
          <p:nvPr/>
        </p:nvSpPr>
        <p:spPr>
          <a:xfrm>
            <a:off x="9033129" y="2655319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585E-C16E-4D8A-B9C7-45A1668B1D66}"/>
              </a:ext>
            </a:extLst>
          </p:cNvPr>
          <p:cNvSpPr txBox="1"/>
          <p:nvPr/>
        </p:nvSpPr>
        <p:spPr>
          <a:xfrm>
            <a:off x="9033129" y="1903333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69643C-70D6-4CFA-A010-ED02ED3F54E3}"/>
              </a:ext>
            </a:extLst>
          </p:cNvPr>
          <p:cNvSpPr txBox="1"/>
          <p:nvPr/>
        </p:nvSpPr>
        <p:spPr>
          <a:xfrm>
            <a:off x="9033129" y="4215536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7A03D1-2F46-4C06-A965-C7596BF71699}"/>
              </a:ext>
            </a:extLst>
          </p:cNvPr>
          <p:cNvSpPr/>
          <p:nvPr/>
        </p:nvSpPr>
        <p:spPr>
          <a:xfrm>
            <a:off x="245535" y="3407306"/>
            <a:ext cx="8256672" cy="2123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9A577A-1EC7-49F4-A5DE-DF24C273E111}"/>
              </a:ext>
            </a:extLst>
          </p:cNvPr>
          <p:cNvSpPr/>
          <p:nvPr/>
        </p:nvSpPr>
        <p:spPr>
          <a:xfrm>
            <a:off x="245535" y="2272665"/>
            <a:ext cx="8256672" cy="113464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2B4559-06D3-4271-8C1D-8BEB61C15234}"/>
              </a:ext>
            </a:extLst>
          </p:cNvPr>
          <p:cNvSpPr/>
          <p:nvPr/>
        </p:nvSpPr>
        <p:spPr>
          <a:xfrm>
            <a:off x="260911" y="1903334"/>
            <a:ext cx="8256672" cy="36933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748EEC-C8AB-454E-BD85-1F7207A0D8B6}"/>
              </a:ext>
            </a:extLst>
          </p:cNvPr>
          <p:cNvSpPr txBox="1"/>
          <p:nvPr/>
        </p:nvSpPr>
        <p:spPr>
          <a:xfrm>
            <a:off x="509360" y="858690"/>
            <a:ext cx="11157922" cy="66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can see in the example picture below, we can divide it into 3 section. We can see the navigation section at the top and header and content to be arrange respectfully under the section navigation. </a:t>
            </a:r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DE297A-6E89-464C-8EAE-1638EA5432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198"/>
          <a:stretch/>
        </p:blipFill>
        <p:spPr>
          <a:xfrm>
            <a:off x="2089709" y="1924138"/>
            <a:ext cx="8256673" cy="3918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0872CF-74CB-40D7-BA71-F6E85B0D0202}"/>
              </a:ext>
            </a:extLst>
          </p:cNvPr>
          <p:cNvSpPr/>
          <p:nvPr/>
        </p:nvSpPr>
        <p:spPr>
          <a:xfrm rot="16200000">
            <a:off x="4825345" y="-23767"/>
            <a:ext cx="2785403" cy="8256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91962-F905-45AD-B6A7-F7159EA6FAFC}"/>
              </a:ext>
            </a:extLst>
          </p:cNvPr>
          <p:cNvSpPr/>
          <p:nvPr/>
        </p:nvSpPr>
        <p:spPr>
          <a:xfrm rot="16200000">
            <a:off x="1670436" y="3131141"/>
            <a:ext cx="2785403" cy="19468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613E82-4207-4EB2-916B-31E61756186F}"/>
              </a:ext>
            </a:extLst>
          </p:cNvPr>
          <p:cNvSpPr/>
          <p:nvPr/>
        </p:nvSpPr>
        <p:spPr>
          <a:xfrm rot="16200000">
            <a:off x="4797526" y="1950904"/>
            <a:ext cx="2785403" cy="43073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7BE249-7A69-480A-B2D2-4A5AA00B2223}"/>
              </a:ext>
            </a:extLst>
          </p:cNvPr>
          <p:cNvCxnSpPr>
            <a:cxnSpLocks/>
          </p:cNvCxnSpPr>
          <p:nvPr/>
        </p:nvCxnSpPr>
        <p:spPr>
          <a:xfrm>
            <a:off x="2028749" y="2550441"/>
            <a:ext cx="20078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B730AE-8A28-4D03-9F3D-FB16EF255AD7}"/>
              </a:ext>
            </a:extLst>
          </p:cNvPr>
          <p:cNvCxnSpPr>
            <a:cxnSpLocks/>
          </p:cNvCxnSpPr>
          <p:nvPr/>
        </p:nvCxnSpPr>
        <p:spPr>
          <a:xfrm>
            <a:off x="4036563" y="2550441"/>
            <a:ext cx="43137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E1585E-C16E-4D8A-B9C7-45A1668B1D66}"/>
              </a:ext>
            </a:extLst>
          </p:cNvPr>
          <p:cNvSpPr txBox="1"/>
          <p:nvPr/>
        </p:nvSpPr>
        <p:spPr>
          <a:xfrm>
            <a:off x="2256409" y="3915504"/>
            <a:ext cx="161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Navigation-Left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2B4559-06D3-4271-8C1D-8BEB61C15234}"/>
              </a:ext>
            </a:extLst>
          </p:cNvPr>
          <p:cNvSpPr/>
          <p:nvPr/>
        </p:nvSpPr>
        <p:spPr>
          <a:xfrm>
            <a:off x="2028749" y="1843269"/>
            <a:ext cx="2009844" cy="54574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748EEC-C8AB-454E-BD85-1F7207A0D8B6}"/>
              </a:ext>
            </a:extLst>
          </p:cNvPr>
          <p:cNvSpPr txBox="1"/>
          <p:nvPr/>
        </p:nvSpPr>
        <p:spPr>
          <a:xfrm>
            <a:off x="517039" y="782493"/>
            <a:ext cx="1115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navigation section, we can divide it into sub containers: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D6AE4-95E3-41E8-BD75-CCF7D7B615CD}"/>
              </a:ext>
            </a:extLst>
          </p:cNvPr>
          <p:cNvSpPr/>
          <p:nvPr/>
        </p:nvSpPr>
        <p:spPr>
          <a:xfrm>
            <a:off x="4036563" y="1834321"/>
            <a:ext cx="4307329" cy="55469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79951D-26A4-4209-B84E-34459857E5E9}"/>
              </a:ext>
            </a:extLst>
          </p:cNvPr>
          <p:cNvSpPr/>
          <p:nvPr/>
        </p:nvSpPr>
        <p:spPr>
          <a:xfrm>
            <a:off x="8348260" y="1844864"/>
            <a:ext cx="2009843" cy="55469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CAF6BF-685B-4D4D-8BF5-DD859BF22CAC}"/>
              </a:ext>
            </a:extLst>
          </p:cNvPr>
          <p:cNvCxnSpPr>
            <a:cxnSpLocks/>
          </p:cNvCxnSpPr>
          <p:nvPr/>
        </p:nvCxnSpPr>
        <p:spPr>
          <a:xfrm>
            <a:off x="8350289" y="2550441"/>
            <a:ext cx="20078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B08A9B8-836C-4A74-A690-16B7F6E9579B}"/>
              </a:ext>
            </a:extLst>
          </p:cNvPr>
          <p:cNvSpPr txBox="1"/>
          <p:nvPr/>
        </p:nvSpPr>
        <p:spPr>
          <a:xfrm>
            <a:off x="5289168" y="3915504"/>
            <a:ext cx="185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Navigation-center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54C6EC-9397-4389-B401-11CFFE3A8C2D}"/>
              </a:ext>
            </a:extLst>
          </p:cNvPr>
          <p:cNvSpPr txBox="1"/>
          <p:nvPr/>
        </p:nvSpPr>
        <p:spPr>
          <a:xfrm>
            <a:off x="8519837" y="3915504"/>
            <a:ext cx="173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Navigation-Right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58AFD0-F89F-4A71-9D9A-DE3423EF99A7}"/>
              </a:ext>
            </a:extLst>
          </p:cNvPr>
          <p:cNvSpPr txBox="1"/>
          <p:nvPr/>
        </p:nvSpPr>
        <p:spPr>
          <a:xfrm>
            <a:off x="2670345" y="2753432"/>
            <a:ext cx="72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F953ED-A3B5-4A20-BDAA-A9DF6D802E48}"/>
              </a:ext>
            </a:extLst>
          </p:cNvPr>
          <p:cNvSpPr txBox="1"/>
          <p:nvPr/>
        </p:nvSpPr>
        <p:spPr>
          <a:xfrm>
            <a:off x="5855734" y="2761887"/>
            <a:ext cx="72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91959C-1086-4666-BC75-058657368CC2}"/>
              </a:ext>
            </a:extLst>
          </p:cNvPr>
          <p:cNvSpPr txBox="1"/>
          <p:nvPr/>
        </p:nvSpPr>
        <p:spPr>
          <a:xfrm>
            <a:off x="9026739" y="2753432"/>
            <a:ext cx="72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 1</a:t>
            </a:r>
          </a:p>
        </p:txBody>
      </p:sp>
    </p:spTree>
    <p:extLst>
      <p:ext uri="{BB962C8B-B14F-4D97-AF65-F5344CB8AC3E}">
        <p14:creationId xmlns:p14="http://schemas.microsoft.com/office/powerpoint/2010/main" val="359964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AF6DFE3-4F06-4141-B038-83787B8A33EB}"/>
              </a:ext>
            </a:extLst>
          </p:cNvPr>
          <p:cNvGrpSpPr/>
          <p:nvPr/>
        </p:nvGrpSpPr>
        <p:grpSpPr>
          <a:xfrm>
            <a:off x="1147112" y="2573972"/>
            <a:ext cx="9897776" cy="1710056"/>
            <a:chOff x="873765" y="2317045"/>
            <a:chExt cx="9897776" cy="171005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CDE297A-6E89-464C-8EAE-1638EA5432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621" t="10802" r="23728" b="59384"/>
            <a:stretch/>
          </p:blipFill>
          <p:spPr>
            <a:xfrm>
              <a:off x="873765" y="2339610"/>
              <a:ext cx="6676232" cy="16301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0872CF-74CB-40D7-BA71-F6E85B0D0202}"/>
                </a:ext>
              </a:extLst>
            </p:cNvPr>
            <p:cNvSpPr/>
            <p:nvPr/>
          </p:nvSpPr>
          <p:spPr>
            <a:xfrm>
              <a:off x="7986138" y="2317045"/>
              <a:ext cx="2785403" cy="171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content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613E82-4207-4EB2-916B-31E61756186F}"/>
                </a:ext>
              </a:extLst>
            </p:cNvPr>
            <p:cNvSpPr/>
            <p:nvPr/>
          </p:nvSpPr>
          <p:spPr>
            <a:xfrm>
              <a:off x="7986136" y="2317046"/>
              <a:ext cx="2785403" cy="17100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77BE249-7A69-480A-B2D2-4A5AA00B2223}"/>
                </a:ext>
              </a:extLst>
            </p:cNvPr>
            <p:cNvCxnSpPr>
              <a:cxnSpLocks/>
            </p:cNvCxnSpPr>
            <p:nvPr/>
          </p:nvCxnSpPr>
          <p:spPr>
            <a:xfrm>
              <a:off x="7775121" y="2339610"/>
              <a:ext cx="0" cy="16874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9A577A-1EC7-49F4-A5DE-DF24C273E111}"/>
                </a:ext>
              </a:extLst>
            </p:cNvPr>
            <p:cNvSpPr/>
            <p:nvPr/>
          </p:nvSpPr>
          <p:spPr>
            <a:xfrm>
              <a:off x="873765" y="2317046"/>
              <a:ext cx="6676231" cy="17100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5748EEC-C8AB-454E-BD85-1F7207A0D8B6}"/>
              </a:ext>
            </a:extLst>
          </p:cNvPr>
          <p:cNvSpPr txBox="1"/>
          <p:nvPr/>
        </p:nvSpPr>
        <p:spPr>
          <a:xfrm>
            <a:off x="517039" y="1244770"/>
            <a:ext cx="1115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we can see header of the example does not divide into any sub container.</a:t>
            </a:r>
          </a:p>
        </p:txBody>
      </p:sp>
    </p:spTree>
    <p:extLst>
      <p:ext uri="{BB962C8B-B14F-4D97-AF65-F5344CB8AC3E}">
        <p14:creationId xmlns:p14="http://schemas.microsoft.com/office/powerpoint/2010/main" val="69061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5748EEC-C8AB-454E-BD85-1F7207A0D8B6}"/>
              </a:ext>
            </a:extLst>
          </p:cNvPr>
          <p:cNvSpPr txBox="1"/>
          <p:nvPr/>
        </p:nvSpPr>
        <p:spPr>
          <a:xfrm>
            <a:off x="438240" y="504641"/>
            <a:ext cx="1115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that the content are divide into 2 sub containers, including the main content on the left and the sidebar content on the right.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0AC04B-14F1-4549-B950-115AAF7F1951}"/>
              </a:ext>
            </a:extLst>
          </p:cNvPr>
          <p:cNvGrpSpPr/>
          <p:nvPr/>
        </p:nvGrpSpPr>
        <p:grpSpPr>
          <a:xfrm>
            <a:off x="2094321" y="1167136"/>
            <a:ext cx="7301440" cy="3156868"/>
            <a:chOff x="2094321" y="1150972"/>
            <a:chExt cx="7638959" cy="360390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CDE297A-6E89-464C-8EAE-1638EA5432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06" t="40616" r="22990"/>
            <a:stretch/>
          </p:blipFill>
          <p:spPr>
            <a:xfrm>
              <a:off x="2125893" y="1150972"/>
              <a:ext cx="7593957" cy="360242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7A03D1-2F46-4C06-A965-C7596BF71699}"/>
                </a:ext>
              </a:extLst>
            </p:cNvPr>
            <p:cNvSpPr/>
            <p:nvPr/>
          </p:nvSpPr>
          <p:spPr>
            <a:xfrm>
              <a:off x="2094321" y="1183998"/>
              <a:ext cx="1786672" cy="35708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F2BD00-9F15-4D14-9B7B-F8B656152ADD}"/>
                </a:ext>
              </a:extLst>
            </p:cNvPr>
            <p:cNvSpPr/>
            <p:nvPr/>
          </p:nvSpPr>
          <p:spPr>
            <a:xfrm>
              <a:off x="3880993" y="1183998"/>
              <a:ext cx="5852287" cy="35708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267D658-5BAC-4091-8328-B6FD8145F70B}"/>
              </a:ext>
            </a:extLst>
          </p:cNvPr>
          <p:cNvSpPr/>
          <p:nvPr/>
        </p:nvSpPr>
        <p:spPr>
          <a:xfrm rot="16200000">
            <a:off x="4533271" y="1700869"/>
            <a:ext cx="2032853" cy="769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1D2B42-2DF4-437F-AF44-3C79AB84ADE3}"/>
              </a:ext>
            </a:extLst>
          </p:cNvPr>
          <p:cNvSpPr/>
          <p:nvPr/>
        </p:nvSpPr>
        <p:spPr>
          <a:xfrm rot="16200000">
            <a:off x="1736417" y="4497723"/>
            <a:ext cx="2032853" cy="209842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4915DF-28F1-4C5A-8528-6B9ADF2D6F34}"/>
              </a:ext>
            </a:extLst>
          </p:cNvPr>
          <p:cNvCxnSpPr>
            <a:cxnSpLocks/>
          </p:cNvCxnSpPr>
          <p:nvPr/>
        </p:nvCxnSpPr>
        <p:spPr>
          <a:xfrm flipH="1">
            <a:off x="2124499" y="4430041"/>
            <a:ext cx="16775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4152F50-7384-4974-B6FA-10F1CDF011B2}"/>
              </a:ext>
            </a:extLst>
          </p:cNvPr>
          <p:cNvSpPr txBox="1"/>
          <p:nvPr/>
        </p:nvSpPr>
        <p:spPr>
          <a:xfrm>
            <a:off x="2037740" y="5364812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Main-sidebar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4142D2-CD0C-4559-AF56-044848C3CD29}"/>
              </a:ext>
            </a:extLst>
          </p:cNvPr>
          <p:cNvCxnSpPr>
            <a:cxnSpLocks/>
          </p:cNvCxnSpPr>
          <p:nvPr/>
        </p:nvCxnSpPr>
        <p:spPr>
          <a:xfrm flipH="1">
            <a:off x="3802052" y="4430041"/>
            <a:ext cx="55937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84488E0-A7FF-4EA1-97E5-8C761BE47823}"/>
              </a:ext>
            </a:extLst>
          </p:cNvPr>
          <p:cNvSpPr txBox="1"/>
          <p:nvPr/>
        </p:nvSpPr>
        <p:spPr>
          <a:xfrm>
            <a:off x="5841650" y="5415287"/>
            <a:ext cx="151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Main-content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BA230B-F7A4-4300-A9F5-124F0EEFBDD8}"/>
              </a:ext>
            </a:extLst>
          </p:cNvPr>
          <p:cNvSpPr txBox="1"/>
          <p:nvPr/>
        </p:nvSpPr>
        <p:spPr>
          <a:xfrm>
            <a:off x="2390529" y="4636546"/>
            <a:ext cx="72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1B55E7-57C9-40D2-9BC0-498BAA7696F8}"/>
              </a:ext>
            </a:extLst>
          </p:cNvPr>
          <p:cNvSpPr txBox="1"/>
          <p:nvPr/>
        </p:nvSpPr>
        <p:spPr>
          <a:xfrm>
            <a:off x="6236595" y="4636545"/>
            <a:ext cx="72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 1</a:t>
            </a:r>
          </a:p>
        </p:txBody>
      </p:sp>
    </p:spTree>
    <p:extLst>
      <p:ext uri="{BB962C8B-B14F-4D97-AF65-F5344CB8AC3E}">
        <p14:creationId xmlns:p14="http://schemas.microsoft.com/office/powerpoint/2010/main" val="279049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5748EEC-C8AB-454E-BD85-1F7207A0D8B6}"/>
              </a:ext>
            </a:extLst>
          </p:cNvPr>
          <p:cNvSpPr txBox="1"/>
          <p:nvPr/>
        </p:nvSpPr>
        <p:spPr>
          <a:xfrm>
            <a:off x="438240" y="504641"/>
            <a:ext cx="1115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but not least, we can define each content such as the post: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ADCEDC-1916-4D49-A477-FB1BE57EAC64}"/>
              </a:ext>
            </a:extLst>
          </p:cNvPr>
          <p:cNvGrpSpPr/>
          <p:nvPr/>
        </p:nvGrpSpPr>
        <p:grpSpPr>
          <a:xfrm>
            <a:off x="2211993" y="1583422"/>
            <a:ext cx="7467347" cy="3691156"/>
            <a:chOff x="1267113" y="1123854"/>
            <a:chExt cx="7467347" cy="36911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D87DA6F-9C76-4671-9510-388C0F27EC70}"/>
                </a:ext>
              </a:extLst>
            </p:cNvPr>
            <p:cNvGrpSpPr/>
            <p:nvPr/>
          </p:nvGrpSpPr>
          <p:grpSpPr>
            <a:xfrm>
              <a:off x="1267113" y="1123854"/>
              <a:ext cx="7318087" cy="847179"/>
              <a:chOff x="3802048" y="1766099"/>
              <a:chExt cx="5382593" cy="63166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BCDE297A-6E89-464C-8EAE-1638EA5432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4718" t="53259" r="24493" b="36225"/>
              <a:stretch/>
            </p:blipFill>
            <p:spPr>
              <a:xfrm>
                <a:off x="3802051" y="1838960"/>
                <a:ext cx="5382590" cy="55879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8F2BD00-9F15-4D14-9B7B-F8B656152ADD}"/>
                  </a:ext>
                </a:extLst>
              </p:cNvPr>
              <p:cNvSpPr/>
              <p:nvPr/>
            </p:nvSpPr>
            <p:spPr>
              <a:xfrm>
                <a:off x="3802048" y="1766099"/>
                <a:ext cx="5382593" cy="63166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40C1DE-74BD-4304-A292-2E9B2293C4B1}"/>
                </a:ext>
              </a:extLst>
            </p:cNvPr>
            <p:cNvSpPr/>
            <p:nvPr/>
          </p:nvSpPr>
          <p:spPr>
            <a:xfrm>
              <a:off x="1267115" y="2106214"/>
              <a:ext cx="7318085" cy="27087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Post-Date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28E6E02-8CA0-48C2-B64F-F9746993997B}"/>
                </a:ext>
              </a:extLst>
            </p:cNvPr>
            <p:cNvSpPr/>
            <p:nvPr/>
          </p:nvSpPr>
          <p:spPr>
            <a:xfrm>
              <a:off x="1267115" y="2106214"/>
              <a:ext cx="7318085" cy="132278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Post-Title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0587D83-19C9-4531-8E5D-A709DCF55D50}"/>
                </a:ext>
              </a:extLst>
            </p:cNvPr>
            <p:cNvCxnSpPr>
              <a:cxnSpLocks/>
            </p:cNvCxnSpPr>
            <p:nvPr/>
          </p:nvCxnSpPr>
          <p:spPr>
            <a:xfrm>
              <a:off x="8734460" y="2106214"/>
              <a:ext cx="0" cy="13227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A4D731-CE9F-42D6-9EC9-3A6F771F7444}"/>
                </a:ext>
              </a:extLst>
            </p:cNvPr>
            <p:cNvCxnSpPr>
              <a:cxnSpLocks/>
            </p:cNvCxnSpPr>
            <p:nvPr/>
          </p:nvCxnSpPr>
          <p:spPr>
            <a:xfrm>
              <a:off x="8734460" y="3429000"/>
              <a:ext cx="0" cy="13860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436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168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Sonika Tang</cp:lastModifiedBy>
  <cp:revision>4</cp:revision>
  <dcterms:created xsi:type="dcterms:W3CDTF">2024-08-04T11:27:57Z</dcterms:created>
  <dcterms:modified xsi:type="dcterms:W3CDTF">2024-11-13T05:44:58Z</dcterms:modified>
</cp:coreProperties>
</file>