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8" d="100"/>
          <a:sy n="88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689318"/>
                  </p:ext>
                </p:extLst>
              </p:nvPr>
            </p:nvGraphicFramePr>
            <p:xfrm>
              <a:off x="-1" y="1000800"/>
              <a:ext cx="12191999" cy="58572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1000800"/>
                <a:ext cx="12191999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c3bbe78-f825-4c75-b793-f2455526ca7c}">
  <we:reference id="WA200003233" version="2.0.0.3" store="en-IN" storeType="OMEX"/>
  <we:alternateReferences/>
  <we:properties>
    <we:property name="Microsoft.Office.CampaignId" value="&quot;none&quot;"/>
    <we:property name="reportUrl" value="&quot;/groups/me/reports/7347c821-47e8-493c-a0ae-1410fcb41b2d/ReportSection1508bed05927c76ec845?bookmarkGuid=2b3f87d0-4e54-4b05-8146-5a04f96fcf21&amp;bookmarkUsage=1&amp;ctid=912f0e48-d8ab-47d1-af66-98cfcbca6f5e&amp;fromEntryPoint=export&quot;"/>
    <we:property name="reportState" value="&quot;CONNECTED&quot;"/>
    <we:property name="artifactViewState" value="&quot;live&quot;"/>
    <we:property name="reportEmbeddedTime" value="&quot;2024-06-20T07:23:31.711Z&quot;"/>
    <we:property name="creatorSessionId" value="&quot;92f4f099-ae7d-49e0-96a2-fb6ade2771d7&quot;"/>
    <we:property name="creatorUserId" value="&quot;1003200217ED2A6A&quot;"/>
    <we:property name="creatorTenantId" value="&quot;912f0e48-d8ab-47d1-af66-98cfcbca6f5e&quot;"/>
    <we:property name="pageDisplayName" value="&quot;Home&quot;"/>
    <we:property name="pageName" value="&quot;ReportSection1508bed05927c76ec845&quot;"/>
    <we:property name="reportName" value="&quot;Telangana Dashboard&quot;"/>
    <we:property name="isVisualContainerHeaderHidden" value="false"/>
    <we:property name="isFiltersActionButtonVisible" value="true"/>
    <we:property name="initialStateBookmark" value="&quot;H4sIAAAAAAAAA6WVS0/cMBDHv0rl86ry+9EbVD1RHoKKC0LV2B6jlGwSJV60FPHda2dX4oBopHBJMmP7P/Mb25kXEptpaOH5ArZIvpHTvn/cwvj4xZAN6Y6+y8uz85Prs98XJ+c/irsfctN3E/n2QjKMD5hvm2kHbVUozrv7DYG2vYKHaiVoJ9yQAcep76Bt/uJhchnK4w5fNwT3Q9uPUCVvMmSssk9lerFLbPZVlIgQcvOENxjywXuNQz/mo80UtR4jVY6bYDQGK1VZMx1G5zSX59egc2Lf+y5D05UEqg+VU15bY9EE7sBGlWL1T0330B5R3tb+eh5qvTLus+/3tVL+T4lZlV5fCyqVzApr0BvppZEak0+LajAnfbrLuaC/k3QehVAxWs0xIgRAHhYlm23ZnPda3CVqQzImUFAaea3MetjIfbK0SGhQgYuUIrWfhZXcCq6BJQARFaYYlnfjA1hmpEqelcOgMVqmtYu4HhZK4YxNqpBa5RkmztQnYZmTQnMaaYjRM29CYGwtrOOWamdd0cMYNMqS33pYBcJqa8vNETJaJWx0y+fk/7DCUmWpMEJS9B68xyTWwlrUDtCoiDoljslgWH0lXPKalWMSgQWpNTcxLe/rB1oguGLOgOZgNJPILDOrGYNnhgE4FTAaxiW49TcBjUzRa0jBOVFoTfLrtGa5Nw/ZYukO9aPf5WmAgFfQFfvuhQxjX1pCbvDwl90P0EWMx++xvn82GcdD4FtodzXm3EvIHKTk0vgWFxbUDkPmtO7r4x8tdUOv7AYAAA==&quot;"/>
    <we:property name="bookmark" value="&quot;H4sIAAAAAAAAA6WVTU/cMBCG/0qV86qKv8cc6bWqUKm4IA5je4wC2SRKvGgp4r93vEHigOhK4ZLYY/udecYf89Kkbpl6fP6Fe2oumstxfNzj/PjNNbtmWG0ZvQZvYgrBKgkmoI48Ok6lG4eluXhpCs73VG665YB9FWLj7d2uwb6/wvvay9gvtGsmmpdxwL77S+tkHirzgV53DR2nfpyxSl4XLFRln3g69zkE8V2xR4yle6JrimW1/qZpnMtbX5gWAqXWeOmisxRBG16zrKOnMM/Pr05Pgf0Yh4LdwAFUGxlvggUH5KL0CMnkVO1LN9z3byjva/88TzVthY4ljMeaqfDAPqvS6yujtlqAAkfB6aCdtpRDPquGp6AvD6Uw+gdJH0gpkxJYSYkwIsl4VrLb8+Z81JI+txCzc7FFY0nWzGyHTTJkaFnCoolS5Zxa+CqslqCkRZERVTKUUzy/G5/ACqdNDoIPg6UEwlqfaDsscuIcZMOkfE0EZSnMF2GF18rKNrUxpSCCi1GIrbBeQms9eNajFC1pjm87rEEFFoBvjtIJjILkz5+T/8MqaA20yindUggYAmW1FRbIeiRnEtmcJWVHcfOV8DlYwcckoYjaWulSPr+vn2ihkkZ4h1ais0KTAOE2M8YgnEDkx5mSE1Kj334TyOmcgsUcvVdM63LYpnWSe7c0e+LqUBvjoSwTRrrCgfu3L800j1wSSkfrK3uccEiU3tpz/f/sCs2r4xvsD2s54lrSnNzc1c8/5l9s58MGAAA=&quot;"/>
    <we:property name="datasetId" value="&quot;39ac69f2-3c3c-4f32-9ce1-0de0e8a5f7c6&quot;"/>
    <we:property name="embedUrl" value="&quot;/reportEmbed?reportId=7347c821-47e8-493c-a0ae-1410fcb41b2d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Sonika Uppalapati</cp:lastModifiedBy>
  <cp:revision>3</cp:revision>
  <dcterms:created xsi:type="dcterms:W3CDTF">2018-06-07T21:39:02Z</dcterms:created>
  <dcterms:modified xsi:type="dcterms:W3CDTF">2024-06-20T07:24:53Z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