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102583fc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102583fc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102583fc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102583f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102583fc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102583f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8033" y="10007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VALUES &amp; PRINCIPLES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Values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Individuals and interactions over tools and processes:This highlights the importance of teamwork, communication, and collaboration among individuals rather than following defined processes or relying on tools.</a:t>
            </a:r>
            <a:endParaRPr sz="1500">
              <a:solidFill>
                <a:schemeClr val="dk1"/>
              </a:solidFill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Working software over comprehensive documentation: This emphasizes delivering a fully functional product that works over spending too much time creating extensive documentation. The goal here is to prioritize the delivery of usable software that meets customer needs.</a:t>
            </a:r>
            <a:endParaRPr sz="1500">
              <a:solidFill>
                <a:schemeClr val="dk1"/>
              </a:solidFill>
            </a:endParaRPr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Customer collaboration over contract negotiation: This promotes active collaboration with the customer throughout the project, rather than focusing solely on the terms of a contract or rigid agreements made at the beginning.</a:t>
            </a:r>
            <a:endParaRPr sz="1500">
              <a:solidFill>
                <a:schemeClr val="dk1"/>
              </a:solidFill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Responding to change over following a plan: Agile values being flexible and       adaptive to changes in requirements, market conditions, or customer feedback, instead of strictly adhering to a predefined project plan.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Principles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311700" y="1152475"/>
            <a:ext cx="8737500" cy="3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</a:t>
            </a:r>
            <a:r>
              <a:rPr lang="en">
                <a:solidFill>
                  <a:schemeClr val="dk1"/>
                </a:solidFill>
              </a:rPr>
              <a:t>Customer satisfaction through early and continuous delivery: Deliver valuable software frequently to keep the customer satisfied and engaged.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</a:t>
            </a:r>
            <a:r>
              <a:rPr lang="en">
                <a:solidFill>
                  <a:schemeClr val="dk1"/>
                </a:solidFill>
              </a:rPr>
              <a:t>Welcome changing requirements, even late in development: Agile embraces changes at any stage to ensure the product remains relevant.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</a:t>
            </a:r>
            <a:r>
              <a:rPr lang="en">
                <a:solidFill>
                  <a:schemeClr val="dk1"/>
                </a:solidFill>
              </a:rPr>
              <a:t>Deliver working software frequently: Short, regular intervals of delivery to ensure continuous progress and feedback.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</a:t>
            </a:r>
            <a:r>
              <a:rPr lang="en">
                <a:solidFill>
                  <a:schemeClr val="dk1"/>
                </a:solidFill>
              </a:rPr>
              <a:t>Collaboration between business and developers: Frequent interaction between business stakeholders and developers which leads to better alignment with goals.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 </a:t>
            </a:r>
            <a:r>
              <a:rPr lang="en">
                <a:solidFill>
                  <a:schemeClr val="dk1"/>
                </a:solidFill>
              </a:rPr>
              <a:t>Build projects around motivated individuals:Trust and encourage the teams to make decisions, which improves efficiency.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6. </a:t>
            </a:r>
            <a:r>
              <a:rPr lang="en">
                <a:solidFill>
                  <a:schemeClr val="dk1"/>
                </a:solidFill>
              </a:rPr>
              <a:t>Face-to-face conversation is the most effective communication: Direct communication ensures better clarity and fewer misunderstandings.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Principles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311700" y="1152475"/>
            <a:ext cx="8604300" cy="3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7. Working software is the primary measure of progress: Actual &amp; well functioning software is a more meaningful indication of success rather than documents 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8. Sustainable development pace: Agile promotes a consistent, manageable work pace to avoid burnout and maintain long-term productivity.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9. Continuous attention to technical excellence and good design: Well-crafted, maintainable code and design ensure quality and adaptability throughout development.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10. Simplicity—the art of maximizing the amount of work not done—is essential: Focus on delivering the most valuable features, avoiding unnecessary complexity or features.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11. Self-organizing teams: Teams are empowered to organize their work, improving creativity, problem-solving, and decision-making.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12. Regular reflection on how to become more effective: Teams should review their processes and practices regularly to improve and adapt, encouraging continuous improvement.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