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0" r:id="rId5"/>
    <p:sldId id="271" r:id="rId6"/>
    <p:sldId id="272" r:id="rId7"/>
    <p:sldId id="273" r:id="rId8"/>
    <p:sldId id="275" r:id="rId9"/>
    <p:sldId id="276" r:id="rId10"/>
    <p:sldId id="279" r:id="rId11"/>
    <p:sldId id="265" r:id="rId12"/>
    <p:sldId id="28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SONIKA.S(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[SONIKA.S(excel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E9C-3641-AE14-4AF01FFE4C40}"/>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4E9C-3641-AE14-4AF01FFE4C40}"/>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4E9C-3641-AE14-4AF01FFE4C40}"/>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4E9C-3641-AE14-4AF01FFE4C40}"/>
            </c:ext>
          </c:extLst>
        </c:ser>
        <c:dLbls>
          <c:showLegendKey val="0"/>
          <c:showVal val="0"/>
          <c:showCatName val="0"/>
          <c:showSerName val="0"/>
          <c:showPercent val="0"/>
          <c:showBubbleSize val="0"/>
        </c:dLbls>
        <c:gapWidth val="100"/>
        <c:shape val="box"/>
        <c:axId val="1494353760"/>
        <c:axId val="1639513440"/>
        <c:axId val="0"/>
      </c:bar3D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65645" y="3183404"/>
            <a:ext cx="12676799" cy="1938992"/>
          </a:xfrm>
          <a:prstGeom prst="rect">
            <a:avLst/>
          </a:prstGeom>
          <a:noFill/>
        </p:spPr>
        <p:txBody>
          <a:bodyPr wrap="square" rtlCol="0">
            <a:spAutoFit/>
          </a:bodyPr>
          <a:lstStyle/>
          <a:p>
            <a:r>
              <a:rPr lang="en-US" sz="2400" dirty="0"/>
              <a:t>STUDENT NAME:</a:t>
            </a:r>
            <a:r>
              <a:rPr lang="en-IN" sz="2400" dirty="0"/>
              <a:t>SONIKA.S</a:t>
            </a:r>
            <a:endParaRPr lang="en-US" sz="2400" dirty="0"/>
          </a:p>
          <a:p>
            <a:r>
              <a:rPr lang="en-US" sz="2400" dirty="0"/>
              <a:t>REGISTERNO:</a:t>
            </a:r>
            <a:r>
              <a:rPr lang="en-IN" sz="2400" dirty="0"/>
              <a:t>312210062(DFD39DC24BA4550852146E7FEF52277F)</a:t>
            </a:r>
          </a:p>
          <a:p>
            <a:r>
              <a:rPr lang="en-US" sz="2400" dirty="0"/>
              <a:t>DEPARTMENT:</a:t>
            </a:r>
            <a:r>
              <a:rPr lang="en-IN" sz="2400" dirty="0"/>
              <a:t>B.COM (GENERAL)</a:t>
            </a:r>
            <a:endParaRPr lang="en-US" sz="2400" dirty="0"/>
          </a:p>
          <a:p>
            <a:r>
              <a:rPr lang="en-US" sz="2400" dirty="0"/>
              <a:t>COLLEGE</a:t>
            </a:r>
            <a:r>
              <a:rPr lang="en-IN" sz="2400" dirty="0"/>
              <a:t>:</a:t>
            </a:r>
            <a:r>
              <a:rPr lang="en-IN" sz="2400" dirty="0" err="1"/>
              <a:t>valliammal</a:t>
            </a:r>
            <a:r>
              <a:rPr lang="en-IN" sz="2400" dirty="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extLst>
      <p:ext uri="{BB962C8B-B14F-4D97-AF65-F5344CB8AC3E}">
        <p14:creationId xmlns:p14="http://schemas.microsoft.com/office/powerpoint/2010/main" val="208410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8DB52163-AA83-303F-80EE-F3C668D10053}"/>
              </a:ext>
            </a:extLst>
          </p:cNvPr>
          <p:cNvGraphicFramePr>
            <a:graphicFrameLocks/>
          </p:cNvGraphicFramePr>
          <p:nvPr>
            <p:extLst>
              <p:ext uri="{D42A27DB-BD31-4B8C-83A1-F6EECF244321}">
                <p14:modId xmlns:p14="http://schemas.microsoft.com/office/powerpoint/2010/main" val="2335835258"/>
              </p:ext>
            </p:extLst>
          </p:nvPr>
        </p:nvGraphicFramePr>
        <p:xfrm>
          <a:off x="2371797" y="1722121"/>
          <a:ext cx="5039843" cy="409765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404003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5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08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67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00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80746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extLst>
      <p:ext uri="{BB962C8B-B14F-4D97-AF65-F5344CB8AC3E}">
        <p14:creationId xmlns:p14="http://schemas.microsoft.com/office/powerpoint/2010/main" val="2016030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LHA 2167 Mounika</cp:lastModifiedBy>
  <cp:revision>32</cp:revision>
  <dcterms:created xsi:type="dcterms:W3CDTF">2024-03-29T15:07:22Z</dcterms:created>
  <dcterms:modified xsi:type="dcterms:W3CDTF">2024-09-03T08:56:27Z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