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71" r:id="rId6"/>
    <p:sldId id="272" r:id="rId7"/>
    <p:sldId id="273" r:id="rId8"/>
    <p:sldId id="275" r:id="rId9"/>
    <p:sldId id="276" r:id="rId10"/>
    <p:sldId id="279" r:id="rId11"/>
    <p:sldId id="265" r:id="rId12"/>
    <p:sldId id="28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aranya%20.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[saranya .s.xlsx]sheet 2!PivotTable1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Employee Performance Analysis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 2'!$B$3:$B$4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 2'!$A$5:$A$14</c:f>
              <c:strCache>
                <c:ptCount val="9"/>
                <c:pt idx="0">
                  <c:v>BPC</c:v>
                </c:pt>
                <c:pt idx="1">
                  <c:v>CCDR</c:v>
                </c:pt>
                <c:pt idx="2">
                  <c:v>EW</c:v>
                </c:pt>
                <c:pt idx="3">
                  <c:v>MSC</c:v>
                </c:pt>
                <c:pt idx="4">
                  <c:v>NEL</c:v>
                </c:pt>
                <c:pt idx="5">
                  <c:v>PYZ</c:v>
                </c:pt>
                <c:pt idx="6">
                  <c:v>SVG</c:v>
                </c:pt>
                <c:pt idx="7">
                  <c:v>TNS</c:v>
                </c:pt>
                <c:pt idx="8">
                  <c:v>WBL</c:v>
                </c:pt>
              </c:strCache>
            </c:strRef>
          </c:cat>
          <c:val>
            <c:numRef>
              <c:f>'sheet 2'!$B$5:$B$14</c:f>
              <c:numCache>
                <c:formatCode>General</c:formatCode>
                <c:ptCount val="9"/>
                <c:pt idx="8">
                  <c:v>2</c:v>
                </c:pt>
              </c:numCache>
            </c:numRef>
          </c:val>
          <c:extLst>
            <c:ext xmlns:c16="http://schemas.microsoft.com/office/drawing/2014/chart" uri="{C3380CC4-5D6E-409C-BE32-E72D297353CC}">
              <c16:uniqueId val="{00000000-F911-984F-92CC-68D1928EFA6D}"/>
            </c:ext>
          </c:extLst>
        </c:ser>
        <c:ser>
          <c:idx val="1"/>
          <c:order val="1"/>
          <c:tx>
            <c:strRef>
              <c:f>'sheet 2'!$C$3:$C$4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 2'!$A$5:$A$14</c:f>
              <c:strCache>
                <c:ptCount val="9"/>
                <c:pt idx="0">
                  <c:v>BPC</c:v>
                </c:pt>
                <c:pt idx="1">
                  <c:v>CCDR</c:v>
                </c:pt>
                <c:pt idx="2">
                  <c:v>EW</c:v>
                </c:pt>
                <c:pt idx="3">
                  <c:v>MSC</c:v>
                </c:pt>
                <c:pt idx="4">
                  <c:v>NEL</c:v>
                </c:pt>
                <c:pt idx="5">
                  <c:v>PYZ</c:v>
                </c:pt>
                <c:pt idx="6">
                  <c:v>SVG</c:v>
                </c:pt>
                <c:pt idx="7">
                  <c:v>TNS</c:v>
                </c:pt>
                <c:pt idx="8">
                  <c:v>WBL</c:v>
                </c:pt>
              </c:strCache>
            </c:strRef>
          </c:cat>
          <c:val>
            <c:numRef>
              <c:f>'sheet 2'!$C$5:$C$14</c:f>
              <c:numCache>
                <c:formatCode>General</c:formatCode>
                <c:ptCount val="9"/>
                <c:pt idx="1">
                  <c:v>2</c:v>
                </c:pt>
                <c:pt idx="3">
                  <c:v>1</c:v>
                </c:pt>
                <c:pt idx="5">
                  <c:v>1</c:v>
                </c:pt>
              </c:numCache>
            </c:numRef>
          </c:val>
          <c:extLst>
            <c:ext xmlns:c16="http://schemas.microsoft.com/office/drawing/2014/chart" uri="{C3380CC4-5D6E-409C-BE32-E72D297353CC}">
              <c16:uniqueId val="{00000001-F911-984F-92CC-68D1928EFA6D}"/>
            </c:ext>
          </c:extLst>
        </c:ser>
        <c:ser>
          <c:idx val="2"/>
          <c:order val="2"/>
          <c:tx>
            <c:strRef>
              <c:f>'sheet 2'!$D$3:$D$4</c:f>
              <c:strCache>
                <c:ptCount val="1"/>
                <c:pt idx="0">
                  <c:v>MEDIUM</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 2'!$A$5:$A$14</c:f>
              <c:strCache>
                <c:ptCount val="9"/>
                <c:pt idx="0">
                  <c:v>BPC</c:v>
                </c:pt>
                <c:pt idx="1">
                  <c:v>CCDR</c:v>
                </c:pt>
                <c:pt idx="2">
                  <c:v>EW</c:v>
                </c:pt>
                <c:pt idx="3">
                  <c:v>MSC</c:v>
                </c:pt>
                <c:pt idx="4">
                  <c:v>NEL</c:v>
                </c:pt>
                <c:pt idx="5">
                  <c:v>PYZ</c:v>
                </c:pt>
                <c:pt idx="6">
                  <c:v>SVG</c:v>
                </c:pt>
                <c:pt idx="7">
                  <c:v>TNS</c:v>
                </c:pt>
                <c:pt idx="8">
                  <c:v>WBL</c:v>
                </c:pt>
              </c:strCache>
            </c:strRef>
          </c:cat>
          <c:val>
            <c:numRef>
              <c:f>'sheet 2'!$D$5:$D$14</c:f>
              <c:numCache>
                <c:formatCode>General</c:formatCode>
                <c:ptCount val="9"/>
                <c:pt idx="0">
                  <c:v>1</c:v>
                </c:pt>
                <c:pt idx="1">
                  <c:v>2</c:v>
                </c:pt>
                <c:pt idx="2">
                  <c:v>1</c:v>
                </c:pt>
                <c:pt idx="3">
                  <c:v>1</c:v>
                </c:pt>
                <c:pt idx="4">
                  <c:v>1</c:v>
                </c:pt>
                <c:pt idx="6">
                  <c:v>1</c:v>
                </c:pt>
                <c:pt idx="7">
                  <c:v>1</c:v>
                </c:pt>
                <c:pt idx="8">
                  <c:v>1</c:v>
                </c:pt>
              </c:numCache>
            </c:numRef>
          </c:val>
          <c:extLst>
            <c:ext xmlns:c16="http://schemas.microsoft.com/office/drawing/2014/chart" uri="{C3380CC4-5D6E-409C-BE32-E72D297353CC}">
              <c16:uniqueId val="{00000002-F911-984F-92CC-68D1928EFA6D}"/>
            </c:ext>
          </c:extLst>
        </c:ser>
        <c:ser>
          <c:idx val="3"/>
          <c:order val="3"/>
          <c:tx>
            <c:strRef>
              <c:f>'sheet 2'!$E$3:$E$4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 2'!$A$5:$A$14</c:f>
              <c:strCache>
                <c:ptCount val="9"/>
                <c:pt idx="0">
                  <c:v>BPC</c:v>
                </c:pt>
                <c:pt idx="1">
                  <c:v>CCDR</c:v>
                </c:pt>
                <c:pt idx="2">
                  <c:v>EW</c:v>
                </c:pt>
                <c:pt idx="3">
                  <c:v>MSC</c:v>
                </c:pt>
                <c:pt idx="4">
                  <c:v>NEL</c:v>
                </c:pt>
                <c:pt idx="5">
                  <c:v>PYZ</c:v>
                </c:pt>
                <c:pt idx="6">
                  <c:v>SVG</c:v>
                </c:pt>
                <c:pt idx="7">
                  <c:v>TNS</c:v>
                </c:pt>
                <c:pt idx="8">
                  <c:v>WBL</c:v>
                </c:pt>
              </c:strCache>
            </c:strRef>
          </c:cat>
          <c:val>
            <c:numRef>
              <c:f>'sheet 2'!$E$5:$E$14</c:f>
              <c:numCache>
                <c:formatCode>General</c:formatCode>
                <c:ptCount val="9"/>
                <c:pt idx="0">
                  <c:v>1</c:v>
                </c:pt>
                <c:pt idx="2">
                  <c:v>1</c:v>
                </c:pt>
              </c:numCache>
            </c:numRef>
          </c:val>
          <c:extLst>
            <c:ext xmlns:c16="http://schemas.microsoft.com/office/drawing/2014/chart" uri="{C3380CC4-5D6E-409C-BE32-E72D297353CC}">
              <c16:uniqueId val="{00000003-F911-984F-92CC-68D1928EFA6D}"/>
            </c:ext>
          </c:extLst>
        </c:ser>
        <c:dLbls>
          <c:showLegendKey val="0"/>
          <c:showVal val="0"/>
          <c:showCatName val="0"/>
          <c:showSerName val="0"/>
          <c:showPercent val="0"/>
          <c:showBubbleSize val="0"/>
        </c:dLbls>
        <c:gapWidth val="100"/>
        <c:axId val="71725056"/>
        <c:axId val="71726592"/>
      </c:barChart>
      <c:valAx>
        <c:axId val="7172659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1725056"/>
        <c:crosses val="autoZero"/>
        <c:crossBetween val="between"/>
      </c:valAx>
      <c:catAx>
        <c:axId val="71725056"/>
        <c:scaling>
          <c:orientation val="minMax"/>
        </c:scaling>
        <c:delete val="0"/>
        <c:axPos val="l"/>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172659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5645" y="3183404"/>
            <a:ext cx="12676799" cy="1938992"/>
          </a:xfrm>
          <a:prstGeom prst="rect">
            <a:avLst/>
          </a:prstGeom>
          <a:noFill/>
        </p:spPr>
        <p:txBody>
          <a:bodyPr wrap="square" rtlCol="0">
            <a:spAutoFit/>
          </a:bodyPr>
          <a:lstStyle/>
          <a:p>
            <a:r>
              <a:rPr lang="en-US" sz="2400" dirty="0"/>
              <a:t>STUDENT NAME:</a:t>
            </a:r>
            <a:r>
              <a:rPr lang="en-IN" sz="2400" dirty="0"/>
              <a:t>SONIKA.S</a:t>
            </a:r>
            <a:endParaRPr lang="en-US" sz="2400" dirty="0"/>
          </a:p>
          <a:p>
            <a:r>
              <a:rPr lang="en-US" sz="2400" dirty="0"/>
              <a:t>REGISTERNO:</a:t>
            </a:r>
            <a:r>
              <a:rPr lang="en-IN" sz="2400" dirty="0"/>
              <a:t>312210062asunm1363312210062(502016)</a:t>
            </a:r>
          </a:p>
          <a:p>
            <a:r>
              <a:rPr lang="en-US" sz="2400" dirty="0"/>
              <a:t>DEPARTMENT:</a:t>
            </a:r>
            <a:r>
              <a:rPr lang="en-IN" sz="2400" dirty="0"/>
              <a:t>B.COM (GENERAL)</a:t>
            </a:r>
            <a:endParaRPr lang="en-US" sz="2400" dirty="0"/>
          </a:p>
          <a:p>
            <a:r>
              <a:rPr lang="en-US" sz="2400" dirty="0"/>
              <a:t>COLLEGE</a:t>
            </a:r>
            <a:r>
              <a:rPr lang="en-IN" sz="2400" dirty="0"/>
              <a:t>:</a:t>
            </a:r>
            <a:r>
              <a:rPr lang="en-IN" sz="2400" dirty="0" err="1"/>
              <a:t>valliammal</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0841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8A23466-C8C0-4296-C8AA-ECB616085D47}"/>
              </a:ext>
            </a:extLst>
          </p:cNvPr>
          <p:cNvGraphicFramePr>
            <a:graphicFrameLocks/>
          </p:cNvGraphicFramePr>
          <p:nvPr>
            <p:extLst>
              <p:ext uri="{D42A27DB-BD31-4B8C-83A1-F6EECF244321}">
                <p14:modId xmlns:p14="http://schemas.microsoft.com/office/powerpoint/2010/main" val="441475167"/>
              </p:ext>
            </p:extLst>
          </p:nvPr>
        </p:nvGraphicFramePr>
        <p:xfrm>
          <a:off x="1666875" y="1500187"/>
          <a:ext cx="5967412" cy="38623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40400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08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7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00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80746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01603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LHA 2167 Mounika</cp:lastModifiedBy>
  <cp:revision>28</cp:revision>
  <dcterms:created xsi:type="dcterms:W3CDTF">2024-03-29T15:07:22Z</dcterms:created>
  <dcterms:modified xsi:type="dcterms:W3CDTF">2024-08-27T09:14:45Z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