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8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9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77" r:id="rId9"/>
    <p:sldId id="275" r:id="rId10"/>
    <p:sldId id="274" r:id="rId11"/>
    <p:sldId id="276" r:id="rId12"/>
    <p:sldId id="278" r:id="rId13"/>
    <p:sldId id="262" r:id="rId14"/>
  </p:sldIdLst>
  <p:sldSz cx="12192000" cy="6858000"/>
  <p:notesSz cx="6858000" cy="9144000"/>
  <p:embeddedFontLst>
    <p:embeddedFont>
      <p:font typeface="Poppins" panose="00000500000000000000" pitchFamily="2" charset="0"/>
      <p:regular r:id="rId16"/>
      <p:bold r:id="rId17"/>
      <p:italic r:id="rId18"/>
      <p:boldItalic r:id="rId19"/>
    </p:embeddedFont>
    <p:embeddedFont>
      <p:font typeface="Trebuchet MS" panose="020B0603020202020204" pitchFamily="34" charset="0"/>
      <p:regular r:id="rId20"/>
      <p:bold r:id="rId21"/>
      <p:italic r:id="rId22"/>
      <p:boldItalic r:id="rId23"/>
    </p:embeddedFont>
    <p:embeddedFont>
      <p:font typeface="Wingdings 3" panose="05040102010807070707" pitchFamily="18" charset="2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08.278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550 784,'3'-1,"1"-1,-1 1,0-1,1 0,-1 0,0 0,0-1,0 1,0-1,-1 1,1-1,-1 0,1 0,3-6,0 1,116-166,15-16,-137 189,19-23,-18 23,0 1,-1-1,1 0,0 0,-1 0,1 0,-1 0,1 0,-1 0,1 0,-1 0,0 0,0 0,1 0,-1 0,0 0,0 0,0 0,0 0,0 0,0 0,0-1,-1-1,0 3,0 0,1 0,-1 0,0 0,1 0,-1 0,0 0,0 0,1 0,-1 0,0 0,1 0,-1 0,0 1,1-1,-1 0,0 0,1 1,-1-1,0 1,1-1,-1 0,1 1,-1-1,1 1,-1-1,0 2,-19 18,17-16,-76 94,52-60,-39 38,26-34,22-21,-2 0,-1-2,-34 26,55-44,-1-1,1 1,-1 0,0-1,1 1,-1-1,0 1,1-1,-1 1,0-1,0 1,0-1,1 0,-1 0,0 1,0-1,0 0,0 0,0 0,1 0,-1 0,0 0,0 0,0 0,0 0,0 0,1 0,-1-1,0 1,-1-1,2 0,-1-1,1 1,0-1,0 1,0-1,0 1,0-1,0 1,0-1,1 1,-1-1,0 1,1-1,-1 1,2-2,28-58,-3 22,3 0,39-40,39-51,-84 97,-20 28,-16 21,-2-1,-1-1,0 0,0 0,-36 21,9-4,-207 177,233-196,19-20,22-25,59-65,-29 32,86-80,-65 81,-257 226,-134 127,293-268,-1-1,-26 17,-7 5,40-31,20-21,25-25,263-247,24 22,-240 200,96-87,-157 130,-11 12,-11 11,-269 244,-126 104,311-271,-21 15,8-14,205-201,30-19,253-201,-360 322,-28 23,-37 31,-256 203,256-209,-3 3,0-2,-71 38,87-57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9.175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562 509,'1'-5,"1"-1,0 1,-1 0,2 0,-1 0,1 1,-1-1,1 0,6-6,10-19,-2-7,-5 8,1 0,2 1,1 1,0 0,40-46,-31 37,-22 31,0-1,0 1,1 0,0 1,0-1,8-7,-39 69,-105 169,132-225,0 0,-1 0,1 0,-1-1,1 1,-1 0,1 0,-1 0,0 0,1-1,-1 1,0 0,0 0,1-1,-1 1,0-1,0 1,0-1,0 1,0-1,0 0,-2 1,0-20,14-37,-1 18,1 0,2 1,2 0,30-55,-33 78,-11 20,-16 30,-37 24,36-44,2 0,-20 29,26-32,5-14,8-26,19-44,31-44,-119 228,-53 90,96-174,20-28,0 0,1 1,-1-1,0 0,-1 0,1 1,0-1,0 0,0 0,-1 0,1 0,-1-1,1 1,0 0,-1-1,1 1,-1 0,-2-1,4-1,-1 0,1 0,0 0,-1 0,1 0,0 0,0 0,0 0,0 0,0 0,0 0,0-1,0 1,1 0,-1 0,0 0,0 0,1 0,0-2,10-27,-10 28,17-44,2 0,2 1,2 1,51-71,-26 62,-62 69,1 1,1 1,1-1,-11 26,-10 17,8-20,-2-1,-2-1,-1-2,-2 0,-46 41,-162 164,193-194,-20 22,35-37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22.158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1356,'0'-2,"1"0,-1 0,1 0,0 0,0 0,0 0,0 0,0 1,0-1,0 0,0 1,1-1,-1 1,1-1,-1 1,3-2,33-23,-21 15,49-43,87-94,-68 62,-66 71,0 1,30-19,-27 19,36-29,94-89,101-100,-229 211,50-34,6-6,10-26,-59 56,1 1,1 1,44-29,-49 38,0-1,23-24,-1 2,-30 27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24.374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1276,'2'-6,"1"0,-1 0,1 0,0 0,1 1,0-1,-1 1,2 0,-1 0,0 0,1 1,7-6,2-3,186-214,-92 102,160-144,-114 120,-112 106,-12 12,1 0,2 2,42-29,-43 35,39-35,-41 31,39-26,1 3,-50 36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08.278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550 784,'3'-1,"1"-1,-1 1,0-1,1 0,-1 0,0 0,0-1,0 1,0-1,-1 1,1-1,-1 0,1 0,3-6,0 1,116-166,15-16,-137 189,19-23,-18 23,0 1,-1-1,1 0,0 0,-1 0,1 0,-1 0,1 0,-1 0,1 0,-1 0,0 0,0 0,1 0,-1 0,0 0,0 0,0 0,0 0,0 0,0 0,0-1,-1-1,0 3,0 0,1 0,-1 0,0 0,1 0,-1 0,0 0,0 0,1 0,-1 0,0 0,1 0,-1 0,0 1,1-1,-1 0,0 0,1 1,-1-1,0 1,1-1,-1 0,1 1,-1-1,1 1,-1-1,0 2,-19 18,17-16,-76 94,52-60,-39 38,26-34,22-21,-2 0,-1-2,-34 26,55-44,-1-1,1 1,-1 0,0-1,1 1,-1-1,0 1,1-1,-1 1,0-1,0 1,0-1,1 0,-1 0,0 1,0-1,0 0,0 0,0 0,1 0,-1 0,0 0,0 0,0 0,0 0,0 0,1 0,-1-1,0 1,-1-1,2 0,-1-1,1 1,0-1,0 1,0-1,0 1,0-1,0 1,0-1,1 1,-1-1,0 1,1-1,-1 1,2-2,28-58,-3 22,3 0,39-40,39-51,-84 97,-20 28,-16 21,-2-1,-1-1,0 0,0 0,-36 21,9-4,-207 177,233-196,19-20,22-25,59-65,-29 32,86-80,-65 81,-257 226,-134 127,293-268,-1-1,-26 17,-7 5,40-31,20-21,25-25,263-247,24 22,-240 200,96-87,-157 130,-11 12,-11 11,-269 244,-126 104,311-271,-21 15,8-14,205-201,30-19,253-201,-360 322,-28 23,-37 31,-256 203,256-209,-3 3,0-2,-71 38,87-57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2.059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1 536,'2'-7,"1"1,0-1,0 1,0 0,1 0,0 0,0 0,1 0,-1 1,1 0,6-5,7-9,240-275,-258 294,0 0,0 0,0 0,0 1,0-1,0 0,0 0,0 0,1 0,-1 0,0 0,0 0,0 0,0 0,0 0,0 0,0 0,0 0,0 0,0 0,0 0,0 0,1 0,-1 0,0 0,0 0,0 0,0 0,0 0,0 0,0 0,0 0,0 0,0 0,0 0,1 0,-1 0,0 0,0 0,0 0,0 0,0 0,0 0,0 0,0 0,0 0,0-1,0 1,0 0,0 0,-3 13,-11 16,-11 5,-2-2,-57 53,57-58,17-18,0-1,0 0,-1-1,0 0,-1 0,-12 4,24-11,0 0,0 0,0 0,0 1,0-1,0 0,-1 0,1 0,0 0,0 0,0-1,0 1,0 0,0 0,0 0,0 0,-1 0,1 0,0 0,0 0,0 0,0 0,0 0,0 0,0 0,0 0,0 0,-1 0,1-1,0 1,0 0,0 0,0 0,0 0,0 0,0 0,0 0,0 0,0-1,0 1,0 0,0 0,0 0,0 0,0 0,0 0,0 0,0-1,0 1,0 0,0 0,0 0,0 0,0 0,0 0,0 0,0 0,0-1,1 1,-1 0,0 0,0 0,0 0,0 0,0 0,6-15,11-16,23-23,61-67,-77 95,57-54,-173 143,58-36,13-10,0-1,-32 19,53-35,0 0,0 0,0 0,0-1,0 1,0 0,0 0,0 0,0 0,0 0,0 0,0-1,0 1,0 0,0 0,0 0,0 0,0 0,0-1,0 1,0 0,0 0,0 0,0 0,0 0,-1 0,1-1,0 1,0 0,0 0,0 0,0 0,0 0,0 0,0 0,-1 0,1 0,0 0,0-1,0 1,0 0,0 0,0 0,-1 0,1 0,0 0,0 0,0 0,0 0,0 0,0 0,-1 0,1 0,0 0,0 0,0 0,0 0,0 1,-1-1,1 0,0 0,0 0,0 0,0 0,0 0,0 0,8-19,17-20,21-16,77-72,-119 122,-6 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6.092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394 1048,'3'-8,"-1"0,1 0,0 0,0 0,1 1,0-1,0 1,1 0,0 0,9-8,-1-3,-3 5,1 1,0 1,1 0,13-11,-103 87,54-44,1-1,-2 0,-1-3,-51 28,67-40,6-2,-1-1,1 1,-1-1,0 0,0-1,0 1,1-1,-1 0,-1 0,1 0,0-1,-7 0,12-1,0 0,0 0,0 0,1 0,-1 0,0 1,0-1,0 0,1 0,-1 0,1 0,-1 0,0 1,1-1,-1 0,1 0,0 0,-1 1,1-1,0 1,-1-1,1 0,0 1,1-1,22-23,-22 23,189-155,-144 117,2 1,60-34,-88 62,-26 18,-31 20,-17 6,-99 71,105-70,-1-1,-1-3,-2-3,-1-1,-97 35,149-63,0 1,0 0,0 0,0 0,0 0,0 0,0-1,0 1,0 0,0 0,0 0,0 0,0-1,0 1,0 0,0 0,0 0,0 0,0 0,0-1,0 1,0 0,-1 0,1 0,0 0,0 0,0 0,0-1,0 1,0 0,0 0,-1 0,1 0,0 0,0 0,0 0,0 0,0 0,0 0,-1 0,1-1,0 1,0 0,0 0,0 0,-1 0,1 0,0 0,0 0,0 0,0 0,0 1,-1-1,1 0,0 0,0 0,0 0,17-20,28-21,280-193,-287 207,-2-3,-1-1,36-41,-37 50,-24 22,-18 18,-22 20,-1-1,-73 63,27-27,42-41,-50 35,-16 15,84-71,14-19,20-27,21-6,2 1,1 2,3 2,63-42,-71 52,44-38,124-127,-187 176,0 1,33-21,27-22,144-164,-184 182,-1-2,37-55,-60 82,-12 19,-18 29,-114 134,93-121,-51 50,-29 36,-44 110,148-224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9.175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562 509,'1'-5,"1"-1,0 1,-1 0,2 0,-1 0,1 1,-1-1,1 0,6-6,10-19,-2-7,-5 8,1 0,2 1,1 1,0 0,40-46,-31 37,-22 31,0-1,0 1,1 0,0 1,0-1,8-7,-39 69,-105 169,132-225,0 0,-1 0,1 0,-1-1,1 1,-1 0,1 0,-1 0,0 0,1-1,-1 1,0 0,0 0,1-1,-1 1,0-1,0 1,0-1,0 1,0-1,0 0,-2 1,0-20,14-37,-1 18,1 0,2 1,2 0,30-55,-33 78,-11 20,-16 30,-37 24,36-44,2 0,-20 29,26-32,5-14,8-26,19-44,31-44,-119 228,-53 90,96-174,20-28,0 0,1 1,-1-1,0 0,-1 0,1 1,0-1,0 0,0 0,-1 0,1 0,-1-1,1 1,0 0,-1-1,1 1,-1 0,-2-1,4-1,-1 0,1 0,0 0,-1 0,1 0,0 0,0 0,0 0,0 0,0 0,0 0,0-1,0 1,1 0,-1 0,0 0,0 0,1 0,0-2,10-27,-10 28,17-44,2 0,2 1,2 1,51-71,-26 62,-62 69,1 1,1 1,1-1,-11 26,-10 17,8-20,-2-1,-2-1,-1-2,-2 0,-46 41,-162 164,193-194,-20 22,35-37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22.158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1356,'0'-2,"1"0,-1 0,1 0,0 0,0 0,0 0,0 0,0 1,0-1,0 0,0 1,1-1,-1 1,1-1,-1 1,3-2,33-23,-21 15,49-43,87-94,-68 62,-66 71,0 1,30-19,-27 19,36-29,94-89,101-100,-229 211,50-34,6-6,10-26,-59 56,1 1,1 1,44-29,-49 38,0-1,23-24,-1 2,-30 27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24.374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1276,'2'-6,"1"0,-1 0,1 0,0 0,1 1,0-1,-1 1,2 0,-1 0,0 0,1 1,7-6,2-3,186-214,-92 102,160-144,-114 120,-112 106,-12 12,1 0,2 2,42-29,-43 35,39-35,-41 31,39-26,1 3,-50 36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2.059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1 536,'2'-7,"1"1,0-1,0 1,0 0,1 0,0 0,0 0,1 0,-1 1,1 0,6-5,7-9,240-275,-258 294,0 0,0 0,0 0,0 1,0-1,0 0,0 0,0 0,1 0,-1 0,0 0,0 0,0 0,0 0,0 0,0 0,0 0,0 0,0 0,0 0,0 0,0 0,1 0,-1 0,0 0,0 0,0 0,0 0,0 0,0 0,0 0,0 0,0 0,0 0,0 0,1 0,-1 0,0 0,0 0,0 0,0 0,0 0,0 0,0 0,0 0,0 0,0-1,0 1,0 0,0 0,-3 13,-11 16,-11 5,-2-2,-57 53,57-58,17-18,0-1,0 0,-1-1,0 0,-1 0,-12 4,24-11,0 0,0 0,0 0,0 1,0-1,0 0,-1 0,1 0,0 0,0 0,0-1,0 1,0 0,0 0,0 0,0 0,-1 0,1 0,0 0,0 0,0 0,0 0,0 0,0 0,0 0,0 0,0 0,-1 0,1-1,0 1,0 0,0 0,0 0,0 0,0 0,0 0,0 0,0 0,0-1,0 1,0 0,0 0,0 0,0 0,0 0,0 0,0 0,0-1,0 1,0 0,0 0,0 0,0 0,0 0,0 0,0 0,0 0,0-1,1 1,-1 0,0 0,0 0,0 0,0 0,0 0,6-15,11-16,23-23,61-67,-77 95,57-54,-173 143,58-36,13-10,0-1,-32 19,53-35,0 0,0 0,0 0,0-1,0 1,0 0,0 0,0 0,0 0,0 0,0 0,0-1,0 1,0 0,0 0,0 0,0 0,0 0,0-1,0 1,0 0,0 0,0 0,0 0,0 0,-1 0,1-1,0 1,0 0,0 0,0 0,0 0,0 0,0 0,0 0,-1 0,1 0,0 0,0-1,0 1,0 0,0 0,0 0,-1 0,1 0,0 0,0 0,0 0,0 0,0 0,0 0,-1 0,1 0,0 0,0 0,0 0,0 0,0 1,-1-1,1 0,0 0,0 0,0 0,0 0,0 0,0 0,8-19,17-20,21-16,77-72,-119 122,-6 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6.092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394 1048,'3'-8,"-1"0,1 0,0 0,0 0,1 1,0-1,0 1,1 0,0 0,9-8,-1-3,-3 5,1 1,0 1,1 0,13-11,-103 87,54-44,1-1,-2 0,-1-3,-51 28,67-40,6-2,-1-1,1 1,-1-1,0 0,0-1,0 1,1-1,-1 0,-1 0,1 0,0-1,-7 0,12-1,0 0,0 0,0 0,1 0,-1 0,0 1,0-1,0 0,1 0,-1 0,1 0,-1 0,0 1,1-1,-1 0,1 0,0 0,-1 1,1-1,0 1,-1-1,1 0,0 1,1-1,22-23,-22 23,189-155,-144 117,2 1,60-34,-88 62,-26 18,-31 20,-17 6,-99 71,105-70,-1-1,-1-3,-2-3,-1-1,-97 35,149-63,0 1,0 0,0 0,0 0,0 0,0 0,0-1,0 1,0 0,0 0,0 0,0 0,0-1,0 1,0 0,0 0,0 0,0 0,0 0,0-1,0 1,0 0,-1 0,1 0,0 0,0 0,0 0,0-1,0 1,0 0,0 0,-1 0,1 0,0 0,0 0,0 0,0 0,0 0,0 0,-1 0,1-1,0 1,0 0,0 0,0 0,-1 0,1 0,0 0,0 0,0 0,0 0,0 1,-1-1,1 0,0 0,0 0,0 0,17-20,28-21,280-193,-287 207,-2-3,-1-1,36-41,-37 50,-24 22,-18 18,-22 20,-1-1,-73 63,27-27,42-41,-50 35,-16 15,84-71,14-19,20-27,21-6,2 1,1 2,3 2,63-42,-71 52,44-38,124-127,-187 176,0 1,33-21,27-22,144-164,-184 182,-1-2,37-55,-60 82,-12 19,-18 29,-114 134,93-121,-51 50,-29 36,-44 110,148-224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9.175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562 509,'1'-5,"1"-1,0 1,-1 0,2 0,-1 0,1 1,-1-1,1 0,6-6,10-19,-2-7,-5 8,1 0,2 1,1 1,0 0,40-46,-31 37,-22 31,0-1,0 1,1 0,0 1,0-1,8-7,-39 69,-105 169,132-225,0 0,-1 0,1 0,-1-1,1 1,-1 0,1 0,-1 0,0 0,1-1,-1 1,0 0,0 0,1-1,-1 1,0-1,0 1,0-1,0 1,0-1,0 0,-2 1,0-20,14-37,-1 18,1 0,2 1,2 0,30-55,-33 78,-11 20,-16 30,-37 24,36-44,2 0,-20 29,26-32,5-14,8-26,19-44,31-44,-119 228,-53 90,96-174,20-28,0 0,1 1,-1-1,0 0,-1 0,1 1,0-1,0 0,0 0,-1 0,1 0,-1-1,1 1,0 0,-1-1,1 1,-1 0,-2-1,4-1,-1 0,1 0,0 0,-1 0,1 0,0 0,0 0,0 0,0 0,0 0,0 0,0-1,0 1,1 0,-1 0,0 0,0 0,1 0,0-2,10-27,-10 28,17-44,2 0,2 1,2 1,51-71,-26 62,-62 69,1 1,1 1,1-1,-11 26,-10 17,8-20,-2-1,-2-1,-1-2,-2 0,-46 41,-162 164,193-194,-20 22,35-37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22.158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1356,'0'-2,"1"0,-1 0,1 0,0 0,0 0,0 0,0 0,0 1,0-1,0 0,0 1,1-1,-1 1,1-1,-1 1,3-2,33-23,-21 15,49-43,87-94,-68 62,-66 71,0 1,30-19,-27 19,36-29,94-89,101-100,-229 211,50-34,6-6,10-26,-59 56,1 1,1 1,44-29,-49 38,0-1,23-24,-1 2,-30 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24.374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1276,'2'-6,"1"0,-1 0,1 0,0 0,1 1,0-1,-1 1,2 0,-1 0,0 0,1 1,7-6,2-3,186-214,-92 102,160-144,-114 120,-112 106,-12 12,1 0,2 2,42-29,-43 35,39-35,-41 31,39-26,1 3,-50 36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08.278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550 784,'3'-1,"1"-1,-1 1,0-1,1 0,-1 0,0 0,0-1,0 1,0-1,-1 1,1-1,-1 0,1 0,3-6,0 1,116-166,15-16,-137 189,19-23,-18 23,0 1,-1-1,1 0,0 0,-1 0,1 0,-1 0,1 0,-1 0,1 0,-1 0,0 0,0 0,1 0,-1 0,0 0,0 0,0 0,0 0,0 0,0 0,0-1,-1-1,0 3,0 0,1 0,-1 0,0 0,1 0,-1 0,0 0,0 0,1 0,-1 0,0 0,1 0,-1 0,0 1,1-1,-1 0,0 0,1 1,-1-1,0 1,1-1,-1 0,1 1,-1-1,1 1,-1-1,0 2,-19 18,17-16,-76 94,52-60,-39 38,26-34,22-21,-2 0,-1-2,-34 26,55-44,-1-1,1 1,-1 0,0-1,1 1,-1-1,0 1,1-1,-1 1,0-1,0 1,0-1,1 0,-1 0,0 1,0-1,0 0,0 0,0 0,1 0,-1 0,0 0,0 0,0 0,0 0,0 0,1 0,-1-1,0 1,-1-1,2 0,-1-1,1 1,0-1,0 1,0-1,0 1,0-1,0 1,0-1,1 1,-1-1,0 1,1-1,-1 1,2-2,28-58,-3 22,3 0,39-40,39-51,-84 97,-20 28,-16 21,-2-1,-1-1,0 0,0 0,-36 21,9-4,-207 177,233-196,19-20,22-25,59-65,-29 32,86-80,-65 81,-257 226,-134 127,293-268,-1-1,-26 17,-7 5,40-31,20-21,25-25,263-247,24 22,-240 200,96-87,-157 130,-11 12,-11 11,-269 244,-126 104,311-271,-21 15,8-14,205-201,30-19,253-201,-360 322,-28 23,-37 31,-256 203,256-209,-3 3,0-2,-71 38,87-57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2.059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1 536,'2'-7,"1"1,0-1,0 1,0 0,1 0,0 0,0 0,1 0,-1 1,1 0,6-5,7-9,240-275,-258 294,0 0,0 0,0 0,0 1,0-1,0 0,0 0,0 0,1 0,-1 0,0 0,0 0,0 0,0 0,0 0,0 0,0 0,0 0,0 0,0 0,0 0,0 0,1 0,-1 0,0 0,0 0,0 0,0 0,0 0,0 0,0 0,0 0,0 0,0 0,0 0,1 0,-1 0,0 0,0 0,0 0,0 0,0 0,0 0,0 0,0 0,0 0,0-1,0 1,0 0,0 0,-3 13,-11 16,-11 5,-2-2,-57 53,57-58,17-18,0-1,0 0,-1-1,0 0,-1 0,-12 4,24-11,0 0,0 0,0 0,0 1,0-1,0 0,-1 0,1 0,0 0,0 0,0-1,0 1,0 0,0 0,0 0,0 0,-1 0,1 0,0 0,0 0,0 0,0 0,0 0,0 0,0 0,0 0,0 0,-1 0,1-1,0 1,0 0,0 0,0 0,0 0,0 0,0 0,0 0,0 0,0-1,0 1,0 0,0 0,0 0,0 0,0 0,0 0,0 0,0-1,0 1,0 0,0 0,0 0,0 0,0 0,0 0,0 0,0 0,0-1,1 1,-1 0,0 0,0 0,0 0,0 0,0 0,6-15,11-16,23-23,61-67,-77 95,57-54,-173 143,58-36,13-10,0-1,-32 19,53-35,0 0,0 0,0 0,0-1,0 1,0 0,0 0,0 0,0 0,0 0,0 0,0-1,0 1,0 0,0 0,0 0,0 0,0 0,0-1,0 1,0 0,0 0,0 0,0 0,0 0,-1 0,1-1,0 1,0 0,0 0,0 0,0 0,0 0,0 0,0 0,-1 0,1 0,0 0,0-1,0 1,0 0,0 0,0 0,-1 0,1 0,0 0,0 0,0 0,0 0,0 0,0 0,-1 0,1 0,0 0,0 0,0 0,0 0,0 1,-1-1,1 0,0 0,0 0,0 0,0 0,0 0,0 0,8-19,17-20,21-16,77-72,-119 122,-6 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6.092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394 1048,'3'-8,"-1"0,1 0,0 0,0 0,1 1,0-1,0 1,1 0,0 0,9-8,-1-3,-3 5,1 1,0 1,1 0,13-11,-103 87,54-44,1-1,-2 0,-1-3,-51 28,67-40,6-2,-1-1,1 1,-1-1,0 0,0-1,0 1,1-1,-1 0,-1 0,1 0,0-1,-7 0,12-1,0 0,0 0,0 0,1 0,-1 0,0 1,0-1,0 0,1 0,-1 0,1 0,-1 0,0 1,1-1,-1 0,1 0,0 0,-1 1,1-1,0 1,-1-1,1 0,0 1,1-1,22-23,-22 23,189-155,-144 117,2 1,60-34,-88 62,-26 18,-31 20,-17 6,-99 71,105-70,-1-1,-1-3,-2-3,-1-1,-97 35,149-63,0 1,0 0,0 0,0 0,0 0,0 0,0-1,0 1,0 0,0 0,0 0,0 0,0-1,0 1,0 0,0 0,0 0,0 0,0 0,0-1,0 1,0 0,-1 0,1 0,0 0,0 0,0 0,0-1,0 1,0 0,0 0,-1 0,1 0,0 0,0 0,0 0,0 0,0 0,0 0,-1 0,1-1,0 1,0 0,0 0,0 0,-1 0,1 0,0 0,0 0,0 0,0 0,0 1,-1-1,1 0,0 0,0 0,0 0,17-20,28-21,280-193,-287 207,-2-3,-1-1,36-41,-37 50,-24 22,-18 18,-22 20,-1-1,-73 63,27-27,42-41,-50 35,-16 15,84-71,14-19,20-27,21-6,2 1,1 2,3 2,63-42,-71 52,44-38,124-127,-187 176,0 1,33-21,27-22,144-164,-184 182,-1-2,37-55,-60 82,-12 19,-18 29,-114 134,93-121,-51 50,-29 36,-44 110,148-224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0770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7859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999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5189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6634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3294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2639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6434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2478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61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604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475555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5025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685298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6572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5379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0810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1_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5090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2 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14252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279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2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1494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5593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195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1006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82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8207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6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5.xml"/><Relationship Id="rId18" Type="http://schemas.openxmlformats.org/officeDocument/2006/relationships/image" Target="../media/image3.tmp"/><Relationship Id="rId3" Type="http://schemas.openxmlformats.org/officeDocument/2006/relationships/customXml" Target="../ink/ink1.xml"/><Relationship Id="rId7" Type="http://schemas.openxmlformats.org/officeDocument/2006/relationships/customXml" Target="../ink/ink2.xml"/><Relationship Id="rId12" Type="http://schemas.openxmlformats.org/officeDocument/2006/relationships/image" Target="../media/image8.png"/><Relationship Id="rId17" Type="http://schemas.openxmlformats.org/officeDocument/2006/relationships/image" Target="../media/image2.tmp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openxmlformats.org/officeDocument/2006/relationships/customXml" Target="../ink/ink4.xml"/><Relationship Id="rId15" Type="http://schemas.openxmlformats.org/officeDocument/2006/relationships/customXml" Target="../ink/ink6.xml"/><Relationship Id="rId10" Type="http://schemas.openxmlformats.org/officeDocument/2006/relationships/image" Target="../media/image7.png"/><Relationship Id="rId9" Type="http://schemas.openxmlformats.org/officeDocument/2006/relationships/customXml" Target="../ink/ink3.xml"/><Relationship Id="rId1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12.xml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5" Type="http://schemas.openxmlformats.org/officeDocument/2006/relationships/image" Target="../media/image4.tmp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customXml" Target="../ink/ink10.xml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18.xml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5" Type="http://schemas.openxmlformats.org/officeDocument/2006/relationships/image" Target="../media/image5.tmp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customXml" Target="../ink/ink16.xml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427265" y="1383620"/>
            <a:ext cx="788882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 dirty="0"/>
              <a:t>Entertainers Data Analysis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Insights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" name="Google Shape;198;p2">
            <a:extLst>
              <a:ext uri="{FF2B5EF4-FFF2-40B4-BE49-F238E27FC236}">
                <a16:creationId xmlns:a16="http://schemas.microsoft.com/office/drawing/2014/main" id="{99B09DCC-58FC-4EF5-AA40-584782B9EE8A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28/08/2024</a:t>
            </a:r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53668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9AD7F-DD3B-4FF7-ACDC-3EC9A863B739}"/>
              </a:ext>
            </a:extLst>
          </p:cNvPr>
          <p:cNvSpPr txBox="1"/>
          <p:nvPr/>
        </p:nvSpPr>
        <p:spPr>
          <a:xfrm>
            <a:off x="1167490" y="1816764"/>
            <a:ext cx="10114905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Out of 70 only </a:t>
            </a:r>
            <a:r>
              <a:rPr lang="en-IN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40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 Entertainers had won the </a:t>
            </a:r>
            <a:r>
              <a:rPr lang="en-IN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Oscar, Grammy or Emmy awards.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300" dirty="0">
              <a:solidFill>
                <a:schemeClr val="accent1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There are </a:t>
            </a:r>
            <a:r>
              <a:rPr lang="en-IN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20 Female 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and </a:t>
            </a:r>
            <a:r>
              <a:rPr lang="en-IN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50 Male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 Entertainers.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300" dirty="0">
              <a:solidFill>
                <a:schemeClr val="accent1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Only </a:t>
            </a:r>
            <a:r>
              <a:rPr lang="en-IN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40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 Entertainers are still alive.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300" dirty="0">
              <a:solidFill>
                <a:schemeClr val="accent1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Adele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 was the youngest female Entertainer with an </a:t>
            </a:r>
            <a:r>
              <a:rPr lang="en-IN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age of 20 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at the time of her breakthrough.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300" dirty="0">
              <a:solidFill>
                <a:schemeClr val="accent1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Stevie Wonder 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was the youngest male Entertainer with an </a:t>
            </a:r>
            <a:r>
              <a:rPr lang="en-IN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age of 13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 at the time of his breakthrough.</a:t>
            </a:r>
          </a:p>
        </p:txBody>
      </p:sp>
    </p:spTree>
    <p:extLst>
      <p:ext uri="{BB962C8B-B14F-4D97-AF65-F5344CB8AC3E}">
        <p14:creationId xmlns:p14="http://schemas.microsoft.com/office/powerpoint/2010/main" val="2711287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Insights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" name="Google Shape;198;p2">
            <a:extLst>
              <a:ext uri="{FF2B5EF4-FFF2-40B4-BE49-F238E27FC236}">
                <a16:creationId xmlns:a16="http://schemas.microsoft.com/office/drawing/2014/main" id="{C700E1CD-288C-4204-9052-DF4E8A18316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28/08/2024</a:t>
            </a:r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53668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9AD7F-DD3B-4FF7-ACDC-3EC9A863B739}"/>
              </a:ext>
            </a:extLst>
          </p:cNvPr>
          <p:cNvSpPr txBox="1"/>
          <p:nvPr/>
        </p:nvSpPr>
        <p:spPr>
          <a:xfrm>
            <a:off x="1167490" y="1729680"/>
            <a:ext cx="10114905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Year 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1967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 had the most breakthrough at 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4 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Entertainers</a:t>
            </a:r>
          </a:p>
          <a:p>
            <a:endParaRPr lang="en-IN" sz="2300" dirty="0">
              <a:solidFill>
                <a:schemeClr val="accent1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Out of 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40 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Entertainers who are still alive, 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12 are female 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and 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28 are male.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300" dirty="0">
              <a:solidFill>
                <a:schemeClr val="accent1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Tony Bennett 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was the most active male Entertainer with 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65 years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. While 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James Dean 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was the least active male Entertainer with only 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2 years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300" dirty="0">
              <a:solidFill>
                <a:schemeClr val="accent1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Betty White 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was the most active female Entertainer with 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64 years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. While 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Clara Bow 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was the least active female Entertainer with 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7 years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4571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Insights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" name="Google Shape;198;p2">
            <a:extLst>
              <a:ext uri="{FF2B5EF4-FFF2-40B4-BE49-F238E27FC236}">
                <a16:creationId xmlns:a16="http://schemas.microsoft.com/office/drawing/2014/main" id="{A0D71B79-3FDF-4D2E-A05D-0540131B5A0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28/08/2024</a:t>
            </a:r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53668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9AD7F-DD3B-4FF7-ACDC-3EC9A863B739}"/>
              </a:ext>
            </a:extLst>
          </p:cNvPr>
          <p:cNvSpPr txBox="1"/>
          <p:nvPr/>
        </p:nvSpPr>
        <p:spPr>
          <a:xfrm>
            <a:off x="1167490" y="1729680"/>
            <a:ext cx="10114905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Year 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1962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 has seen the most win of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 4 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Oscars/Grammy/Emmy.</a:t>
            </a:r>
          </a:p>
          <a:p>
            <a:endParaRPr lang="en-IN" sz="2300" dirty="0">
              <a:solidFill>
                <a:schemeClr val="accent1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Bing Crosby(M), Carol Burnett(F), Gregory Peck(M) and Leonard Bernstein(M)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 had won the awards that year.</a:t>
            </a:r>
          </a:p>
          <a:p>
            <a:endParaRPr lang="en-IN" sz="2300" dirty="0">
              <a:solidFill>
                <a:schemeClr val="accent1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201339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Objectives</a:t>
            </a:r>
            <a:endParaRPr dirty="0"/>
          </a:p>
        </p:txBody>
      </p:sp>
      <p:sp>
        <p:nvSpPr>
          <p:cNvPr id="198" name="Google Shape;198;p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28/08/2024</a:t>
            </a:r>
            <a:endParaRPr dirty="0"/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2" name="Google Shape;196;p2">
            <a:extLst>
              <a:ext uri="{FF2B5EF4-FFF2-40B4-BE49-F238E27FC236}">
                <a16:creationId xmlns:a16="http://schemas.microsoft.com/office/drawing/2014/main" id="{F6642C69-A3B9-4894-A3C7-685CE687C767}"/>
              </a:ext>
            </a:extLst>
          </p:cNvPr>
          <p:cNvSpPr txBox="1">
            <a:spLocks/>
          </p:cNvSpPr>
          <p:nvPr/>
        </p:nvSpPr>
        <p:spPr>
          <a:xfrm>
            <a:off x="1167491" y="2811007"/>
            <a:ext cx="9779183" cy="2893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Find youngest Male and Female Entertainer at the time of Breakthrough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Which year has the most breakthroughs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Gender distribution of alive Entertainers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Entertainers with longest and shortest active years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The Process</a:t>
            </a:r>
            <a:endParaRPr dirty="0"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0" name="Google Shape;198;p2">
            <a:extLst>
              <a:ext uri="{FF2B5EF4-FFF2-40B4-BE49-F238E27FC236}">
                <a16:creationId xmlns:a16="http://schemas.microsoft.com/office/drawing/2014/main" id="{EA5D490B-AD8F-4EA4-9A12-F5CD7F66633D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28/08/2024</a:t>
            </a:r>
            <a:endParaRPr dirty="0"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" name="Google Shape;196;p2">
            <a:extLst>
              <a:ext uri="{FF2B5EF4-FFF2-40B4-BE49-F238E27FC236}">
                <a16:creationId xmlns:a16="http://schemas.microsoft.com/office/drawing/2014/main" id="{A0808840-1BC7-4625-8B86-5BF9E19ECE45}"/>
              </a:ext>
            </a:extLst>
          </p:cNvPr>
          <p:cNvSpPr txBox="1">
            <a:spLocks/>
          </p:cNvSpPr>
          <p:nvPr/>
        </p:nvSpPr>
        <p:spPr>
          <a:xfrm>
            <a:off x="1167491" y="420376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Collection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Cleaning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Insights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Collection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1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A7ED6882-C748-4F94-8A9B-5C91D56BCE39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28/08/2024</a:t>
            </a:r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2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3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0585F-4568-4CD8-9976-8B4F1A1BEFE0}"/>
              </a:ext>
            </a:extLst>
          </p:cNvPr>
          <p:cNvSpPr txBox="1"/>
          <p:nvPr/>
        </p:nvSpPr>
        <p:spPr>
          <a:xfrm>
            <a:off x="1167491" y="1924060"/>
            <a:ext cx="90450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The Data has been collected in the form of </a:t>
            </a:r>
            <a:r>
              <a:rPr lang="en-IN" sz="24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three xlsx 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files</a:t>
            </a:r>
          </a:p>
          <a:p>
            <a:endParaRPr lang="en-IN" sz="24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The files contains the information about famous </a:t>
            </a:r>
            <a:r>
              <a:rPr lang="en-IN" sz="24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Entertainers/Artists</a:t>
            </a:r>
            <a:endParaRPr lang="en-IN" sz="2400" b="1" dirty="0">
              <a:solidFill>
                <a:schemeClr val="tx1"/>
              </a:solidFill>
              <a:latin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04855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Cleaning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2" name="Google Shape;198;p2">
            <a:extLst>
              <a:ext uri="{FF2B5EF4-FFF2-40B4-BE49-F238E27FC236}">
                <a16:creationId xmlns:a16="http://schemas.microsoft.com/office/drawing/2014/main" id="{A9B5161B-0F64-4233-A6DA-B84A4899722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28/08/2024</a:t>
            </a:r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AFEF5AB-7782-4A90-8797-E049BB632B3D}"/>
              </a:ext>
            </a:extLst>
          </p:cNvPr>
          <p:cNvSpPr/>
          <p:nvPr/>
        </p:nvSpPr>
        <p:spPr>
          <a:xfrm>
            <a:off x="6741425" y="4145710"/>
            <a:ext cx="3831771" cy="271399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0585F-4568-4CD8-9976-8B4F1A1BEFE0}"/>
              </a:ext>
            </a:extLst>
          </p:cNvPr>
          <p:cNvSpPr txBox="1"/>
          <p:nvPr/>
        </p:nvSpPr>
        <p:spPr>
          <a:xfrm>
            <a:off x="1167491" y="1721846"/>
            <a:ext cx="9779182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Combined all three xlsx files into a single table using 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VLOOKUP</a:t>
            </a:r>
          </a:p>
          <a:p>
            <a:endParaRPr lang="en-IN" sz="23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r>
              <a:rPr lang="en-IN" sz="23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Column ‘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Year of first Oscar/Grammy/Emmy</a:t>
            </a:r>
            <a:r>
              <a:rPr lang="en-IN" sz="23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’ has some 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blank</a:t>
            </a:r>
            <a:r>
              <a:rPr lang="en-IN" sz="23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spaces. Relaced them with 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NA.</a:t>
            </a:r>
          </a:p>
          <a:p>
            <a:endParaRPr lang="en-IN" sz="2300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  <a:p>
            <a:r>
              <a:rPr lang="en-IN" sz="23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Column ‘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Year of Death</a:t>
            </a:r>
            <a:r>
              <a:rPr lang="en-IN" sz="23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’ has some blank spaces. Relaced them with a placeholder ‘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Still Alive</a:t>
            </a:r>
            <a:r>
              <a:rPr lang="en-IN" sz="23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’.</a:t>
            </a:r>
          </a:p>
          <a:p>
            <a:endParaRPr lang="en-IN" sz="2300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  <a:p>
            <a:r>
              <a:rPr lang="en-IN" sz="23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Created a new column ‘</a:t>
            </a:r>
            <a:r>
              <a:rPr lang="en-IN" sz="23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Age at Breakthrough</a:t>
            </a:r>
            <a:r>
              <a:rPr lang="en-IN" sz="23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’ which is ‘Year of Breakthrough’ minus ‘Birth Year’.</a:t>
            </a:r>
          </a:p>
          <a:p>
            <a:endParaRPr lang="en-IN" sz="23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  <a:p>
            <a:r>
              <a:rPr lang="en-IN" sz="23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Created another column ‘</a:t>
            </a:r>
            <a:r>
              <a:rPr lang="en-IN" sz="23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Active Years</a:t>
            </a:r>
            <a:r>
              <a:rPr lang="en-IN" sz="23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’ which is ‘Year of Last Major Work’ minus ‘Year of Breakthrough’</a:t>
            </a:r>
            <a:endParaRPr lang="en-IN" sz="2300" dirty="0">
              <a:solidFill>
                <a:schemeClr val="tx1"/>
              </a:solidFill>
              <a:latin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50576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24B7B77F-F376-4805-A9D3-2484EC7E87D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28/08/2024</a:t>
            </a:r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6B4D5B-317F-4201-9724-1801775C6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650" y="1437822"/>
            <a:ext cx="9344664" cy="484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57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" name="Google Shape;198;p2">
            <a:extLst>
              <a:ext uri="{FF2B5EF4-FFF2-40B4-BE49-F238E27FC236}">
                <a16:creationId xmlns:a16="http://schemas.microsoft.com/office/drawing/2014/main" id="{C1953B2F-CFDF-414E-8F88-02F6EC1295EA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28/08/2024</a:t>
            </a:r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6911026-6B1F-4E97-865D-D96DC7E70CC2}"/>
                  </a:ext>
                </a:extLst>
              </p14:cNvPr>
              <p14:cNvContentPartPr/>
              <p14:nvPr/>
            </p14:nvContentPartPr>
            <p14:xfrm>
              <a:off x="11021634" y="5885937"/>
              <a:ext cx="357480" cy="313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6911026-6B1F-4E97-865D-D96DC7E70C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67634" y="5778297"/>
                <a:ext cx="46512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6FB130E-CFA6-4610-9EE8-E342F3115E63}"/>
                  </a:ext>
                </a:extLst>
              </p14:cNvPr>
              <p14:cNvContentPartPr/>
              <p14:nvPr/>
            </p14:nvContentPartPr>
            <p14:xfrm>
              <a:off x="11001474" y="6091497"/>
              <a:ext cx="119520" cy="193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6FB130E-CFA6-4610-9EE8-E342F3115E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947834" y="5983857"/>
                <a:ext cx="22716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6AD88DA-44B4-460A-ACD8-3E08375785CE}"/>
                  </a:ext>
                </a:extLst>
              </p14:cNvPr>
              <p14:cNvContentPartPr/>
              <p14:nvPr/>
            </p14:nvContentPartPr>
            <p14:xfrm>
              <a:off x="10888794" y="5790897"/>
              <a:ext cx="457200" cy="401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6AD88DA-44B4-460A-ACD8-3E08375785C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835154" y="5683257"/>
                <a:ext cx="56484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475F349-C067-4903-B3FF-C138D75F7FDC}"/>
                  </a:ext>
                </a:extLst>
              </p14:cNvPr>
              <p14:cNvContentPartPr/>
              <p14:nvPr/>
            </p14:nvContentPartPr>
            <p14:xfrm>
              <a:off x="11060514" y="5811057"/>
              <a:ext cx="292680" cy="297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475F349-C067-4903-B3FF-C138D75F7FD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006514" y="5703057"/>
                <a:ext cx="40032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E5FCA9D-7ECB-4798-A05F-29957B49D484}"/>
                  </a:ext>
                </a:extLst>
              </p14:cNvPr>
              <p14:cNvContentPartPr/>
              <p14:nvPr/>
            </p14:nvContentPartPr>
            <p14:xfrm>
              <a:off x="10856034" y="5738337"/>
              <a:ext cx="556200" cy="488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E5FCA9D-7ECB-4798-A05F-29957B49D48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802394" y="5630337"/>
                <a:ext cx="663840" cy="7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B592BE8-7DFF-4126-A22D-6DE641B8BC06}"/>
                  </a:ext>
                </a:extLst>
              </p14:cNvPr>
              <p14:cNvContentPartPr/>
              <p14:nvPr/>
            </p14:nvContentPartPr>
            <p14:xfrm>
              <a:off x="10943514" y="5723577"/>
              <a:ext cx="468720" cy="459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B592BE8-7DFF-4126-A22D-6DE641B8BC0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889514" y="5615937"/>
                <a:ext cx="576360" cy="675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768A3C89-379D-4192-AB8C-7E8152FDA7B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528663" y="1697595"/>
            <a:ext cx="5824531" cy="37594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C4E755C-CCC8-42A9-B7CF-4AEAE592CDE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24971" y="1683656"/>
            <a:ext cx="4800969" cy="432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2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8" name="Google Shape;198;p2">
            <a:extLst>
              <a:ext uri="{FF2B5EF4-FFF2-40B4-BE49-F238E27FC236}">
                <a16:creationId xmlns:a16="http://schemas.microsoft.com/office/drawing/2014/main" id="{6970691E-6886-486D-A5AD-DF247549A847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28/08/2024</a:t>
            </a:r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6911026-6B1F-4E97-865D-D96DC7E70CC2}"/>
                  </a:ext>
                </a:extLst>
              </p14:cNvPr>
              <p14:cNvContentPartPr/>
              <p14:nvPr/>
            </p14:nvContentPartPr>
            <p14:xfrm>
              <a:off x="11021634" y="5885937"/>
              <a:ext cx="357480" cy="313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6911026-6B1F-4E97-865D-D96DC7E70C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67634" y="5777937"/>
                <a:ext cx="46512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6FB130E-CFA6-4610-9EE8-E342F3115E63}"/>
                  </a:ext>
                </a:extLst>
              </p14:cNvPr>
              <p14:cNvContentPartPr/>
              <p14:nvPr/>
            </p14:nvContentPartPr>
            <p14:xfrm>
              <a:off x="11001474" y="6091497"/>
              <a:ext cx="119520" cy="193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6FB130E-CFA6-4610-9EE8-E342F3115E6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47311" y="5983296"/>
                <a:ext cx="227485" cy="4093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6AD88DA-44B4-460A-ACD8-3E08375785CE}"/>
                  </a:ext>
                </a:extLst>
              </p14:cNvPr>
              <p14:cNvContentPartPr/>
              <p14:nvPr/>
            </p14:nvContentPartPr>
            <p14:xfrm>
              <a:off x="10888794" y="5790897"/>
              <a:ext cx="457200" cy="401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6AD88DA-44B4-460A-ACD8-3E08375785C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834794" y="5682897"/>
                <a:ext cx="56484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475F349-C067-4903-B3FF-C138D75F7FDC}"/>
                  </a:ext>
                </a:extLst>
              </p14:cNvPr>
              <p14:cNvContentPartPr/>
              <p14:nvPr/>
            </p14:nvContentPartPr>
            <p14:xfrm>
              <a:off x="11060514" y="5811057"/>
              <a:ext cx="292680" cy="297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475F349-C067-4903-B3FF-C138D75F7FD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006514" y="5703057"/>
                <a:ext cx="40032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E5FCA9D-7ECB-4798-A05F-29957B49D484}"/>
                  </a:ext>
                </a:extLst>
              </p14:cNvPr>
              <p14:cNvContentPartPr/>
              <p14:nvPr/>
            </p14:nvContentPartPr>
            <p14:xfrm>
              <a:off x="10856034" y="5738337"/>
              <a:ext cx="556200" cy="488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E5FCA9D-7ECB-4798-A05F-29957B49D48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802034" y="5630417"/>
                <a:ext cx="663840" cy="7036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B592BE8-7DFF-4126-A22D-6DE641B8BC06}"/>
                  </a:ext>
                </a:extLst>
              </p14:cNvPr>
              <p14:cNvContentPartPr/>
              <p14:nvPr/>
            </p14:nvContentPartPr>
            <p14:xfrm>
              <a:off x="10943514" y="5723577"/>
              <a:ext cx="468720" cy="459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B592BE8-7DFF-4126-A22D-6DE641B8BC0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889514" y="5615577"/>
                <a:ext cx="576360" cy="675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6FAFD87-65B0-49FA-B543-7AF8D895F2E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48492" y="1766283"/>
            <a:ext cx="6119310" cy="465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79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8" name="Google Shape;198;p2">
            <a:extLst>
              <a:ext uri="{FF2B5EF4-FFF2-40B4-BE49-F238E27FC236}">
                <a16:creationId xmlns:a16="http://schemas.microsoft.com/office/drawing/2014/main" id="{E8D2181E-8334-4095-9827-F559FAF1A9A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28/08/2024</a:t>
            </a:r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6911026-6B1F-4E97-865D-D96DC7E70CC2}"/>
                  </a:ext>
                </a:extLst>
              </p14:cNvPr>
              <p14:cNvContentPartPr/>
              <p14:nvPr/>
            </p14:nvContentPartPr>
            <p14:xfrm>
              <a:off x="11021634" y="5885937"/>
              <a:ext cx="357480" cy="313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6911026-6B1F-4E97-865D-D96DC7E70C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67634" y="5777937"/>
                <a:ext cx="46512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6FB130E-CFA6-4610-9EE8-E342F3115E63}"/>
                  </a:ext>
                </a:extLst>
              </p14:cNvPr>
              <p14:cNvContentPartPr/>
              <p14:nvPr/>
            </p14:nvContentPartPr>
            <p14:xfrm>
              <a:off x="11001474" y="6091497"/>
              <a:ext cx="119520" cy="193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6FB130E-CFA6-4610-9EE8-E342F3115E6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47311" y="5983296"/>
                <a:ext cx="227485" cy="4093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6AD88DA-44B4-460A-ACD8-3E08375785CE}"/>
                  </a:ext>
                </a:extLst>
              </p14:cNvPr>
              <p14:cNvContentPartPr/>
              <p14:nvPr/>
            </p14:nvContentPartPr>
            <p14:xfrm>
              <a:off x="10888794" y="5790897"/>
              <a:ext cx="457200" cy="401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6AD88DA-44B4-460A-ACD8-3E08375785C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834794" y="5682897"/>
                <a:ext cx="56484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475F349-C067-4903-B3FF-C138D75F7FDC}"/>
                  </a:ext>
                </a:extLst>
              </p14:cNvPr>
              <p14:cNvContentPartPr/>
              <p14:nvPr/>
            </p14:nvContentPartPr>
            <p14:xfrm>
              <a:off x="11060514" y="5811057"/>
              <a:ext cx="292680" cy="297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475F349-C067-4903-B3FF-C138D75F7FD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006514" y="5703057"/>
                <a:ext cx="40032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E5FCA9D-7ECB-4798-A05F-29957B49D484}"/>
                  </a:ext>
                </a:extLst>
              </p14:cNvPr>
              <p14:cNvContentPartPr/>
              <p14:nvPr/>
            </p14:nvContentPartPr>
            <p14:xfrm>
              <a:off x="10856034" y="5738337"/>
              <a:ext cx="556200" cy="488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E5FCA9D-7ECB-4798-A05F-29957B49D48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802034" y="5630417"/>
                <a:ext cx="663840" cy="7036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B592BE8-7DFF-4126-A22D-6DE641B8BC06}"/>
                  </a:ext>
                </a:extLst>
              </p14:cNvPr>
              <p14:cNvContentPartPr/>
              <p14:nvPr/>
            </p14:nvContentPartPr>
            <p14:xfrm>
              <a:off x="10943514" y="5723577"/>
              <a:ext cx="468720" cy="459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B592BE8-7DFF-4126-A22D-6DE641B8BC0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889514" y="5615577"/>
                <a:ext cx="576360" cy="675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2895CDF-6917-4CC2-87AF-C7671B9A938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51032" y="1741714"/>
            <a:ext cx="5921934" cy="497976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F4045E9-132B-4287-A115-C3D68CDE1C10}"/>
              </a:ext>
            </a:extLst>
          </p:cNvPr>
          <p:cNvSpPr txBox="1"/>
          <p:nvPr/>
        </p:nvSpPr>
        <p:spPr>
          <a:xfrm>
            <a:off x="7530296" y="2989106"/>
            <a:ext cx="40094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Year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1962</a:t>
            </a:r>
            <a:r>
              <a:rPr lang="en-IN" sz="20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 had the highest number of Entertainers to won any Oscar, Grammy or Emmy</a:t>
            </a:r>
          </a:p>
        </p:txBody>
      </p:sp>
    </p:spTree>
    <p:extLst>
      <p:ext uri="{BB962C8B-B14F-4D97-AF65-F5344CB8AC3E}">
        <p14:creationId xmlns:p14="http://schemas.microsoft.com/office/powerpoint/2010/main" val="17636264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590</TotalTime>
  <Words>442</Words>
  <Application>Microsoft Office PowerPoint</Application>
  <PresentationFormat>Widescreen</PresentationFormat>
  <Paragraphs>120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Trebuchet MS</vt:lpstr>
      <vt:lpstr>Wingdings 3</vt:lpstr>
      <vt:lpstr>Calibri</vt:lpstr>
      <vt:lpstr>Poppins</vt:lpstr>
      <vt:lpstr>Facet</vt:lpstr>
      <vt:lpstr>Entertainers Data Analysis</vt:lpstr>
      <vt:lpstr>Objectives</vt:lpstr>
      <vt:lpstr>The Process</vt:lpstr>
      <vt:lpstr>Data Collection</vt:lpstr>
      <vt:lpstr>Data Cleaning</vt:lpstr>
      <vt:lpstr>Data Analysis</vt:lpstr>
      <vt:lpstr>Data Analysis</vt:lpstr>
      <vt:lpstr>Data Analysis</vt:lpstr>
      <vt:lpstr>Data Analysis</vt:lpstr>
      <vt:lpstr>Insights</vt:lpstr>
      <vt:lpstr>Insights</vt:lpstr>
      <vt:lpstr>Insights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Data Analysis</dc:title>
  <dc:creator>NAVEEN SRINIVASAN</dc:creator>
  <cp:lastModifiedBy>Sonika Thakur</cp:lastModifiedBy>
  <cp:revision>98</cp:revision>
  <dcterms:created xsi:type="dcterms:W3CDTF">2022-12-29T06:36:15Z</dcterms:created>
  <dcterms:modified xsi:type="dcterms:W3CDTF">2024-08-28T17:07:14Z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