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embeddedFontLst>
    <p:embeddedFont>
      <p:font typeface="Century Gothic" panose="020B0502020202020204" pitchFamily="34" charset="0"/>
      <p:regular r:id="rId13"/>
      <p:bold r:id="rId14"/>
      <p:italic r:id="rId15"/>
      <p:boldItalic r:id="rId16"/>
    </p:embeddedFont>
    <p:embeddedFont>
      <p:font typeface="Comic Sans MS" panose="030F0702030302020204" pitchFamily="66"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EA7F7AA0-F207-4D11-93DB-26530C5C8AE0}">
  <a:tblStyle styleId="{EA7F7AA0-F207-4D11-93DB-26530C5C8AE0}"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44"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45990188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62" name="Shape 16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186" name="Shape 186"/>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rt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marL="0" lvl="0" indent="0">
              <a:spcBef>
                <a:spcPts val="0"/>
              </a:spcBef>
              <a:buNone/>
            </a:pPr>
            <a:endParaRPr/>
          </a:p>
        </p:txBody>
      </p:sp>
      <p:sp>
        <p:nvSpPr>
          <p:cNvPr id="213" name="Shape 21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38"/>
        <p:cNvGrpSpPr/>
        <p:nvPr/>
      </p:nvGrpSpPr>
      <p:grpSpPr>
        <a:xfrm>
          <a:off x="0" y="0"/>
          <a:ext cx="0" cy="0"/>
          <a:chOff x="0" y="0"/>
          <a:chExt cx="0" cy="0"/>
        </a:xfrm>
      </p:grpSpPr>
      <p:sp>
        <p:nvSpPr>
          <p:cNvPr id="39" name="Shape 39"/>
          <p:cNvSpPr txBox="1">
            <a:spLocks noGrp="1"/>
          </p:cNvSpPr>
          <p:nvPr>
            <p:ph type="ctrTitle"/>
          </p:nvPr>
        </p:nvSpPr>
        <p:spPr>
          <a:xfrm>
            <a:off x="2589213" y="2514600"/>
            <a:ext cx="8915399" cy="2262781"/>
          </a:xfrm>
          <a:prstGeom prst="rect">
            <a:avLst/>
          </a:prstGeom>
          <a:noFill/>
          <a:ln>
            <a:noFill/>
          </a:ln>
        </p:spPr>
        <p:txBody>
          <a:bodyPr wrap="square" lIns="91425" tIns="91425" rIns="91425" bIns="91425" anchor="b" anchorCtr="0"/>
          <a:lstStyle>
            <a:lvl1pPr marL="0" marR="0" lvl="0" indent="0" algn="l" rtl="0">
              <a:spcBef>
                <a:spcPts val="0"/>
              </a:spcBef>
              <a:buClr>
                <a:srgbClr val="262626"/>
              </a:buClr>
              <a:buSzPts val="5400"/>
              <a:buFont typeface="Century Gothic"/>
              <a:buNone/>
              <a:defRPr sz="54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40" name="Shape 40"/>
          <p:cNvSpPr txBox="1">
            <a:spLocks noGrp="1"/>
          </p:cNvSpPr>
          <p:nvPr>
            <p:ph type="subTitle" idx="1"/>
          </p:nvPr>
        </p:nvSpPr>
        <p:spPr>
          <a:xfrm>
            <a:off x="2589213" y="4777379"/>
            <a:ext cx="8915399" cy="1126283"/>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457200" marR="0" lvl="1" indent="0" algn="ctr" rtl="0">
              <a:spcBef>
                <a:spcPts val="10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2pPr>
            <a:lvl3pPr marL="914400" marR="0" lvl="2" indent="0" algn="ctr"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3pPr>
            <a:lvl4pPr marL="1371600" marR="0" lvl="3" indent="0" algn="ctr" rtl="0">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4pPr>
            <a:lvl5pPr marL="1828800" marR="0" lvl="4" indent="0" algn="ctr" rtl="0">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5pPr>
            <a:lvl6pPr marL="2286000" marR="0" lvl="5" indent="0" algn="ctr" rtl="0">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6pPr>
            <a:lvl7pPr marL="2743200" marR="0" lvl="6" indent="0" algn="ctr" rtl="0">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7pPr>
            <a:lvl8pPr marL="3200400" marR="0" lvl="7" indent="0" algn="ctr" rtl="0">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8pPr>
            <a:lvl9pPr marL="3657600" marR="0" lvl="8" indent="0" algn="ctr" rtl="0">
              <a:spcBef>
                <a:spcPts val="1000"/>
              </a:spcBef>
              <a:spcAft>
                <a:spcPts val="0"/>
              </a:spcAft>
              <a:buClr>
                <a:schemeClr val="accent1"/>
              </a:buClr>
              <a:buSzPts val="1200"/>
              <a:buFont typeface="Noto Sans Symbols"/>
              <a:buNone/>
              <a:defRPr sz="1200" b="0" i="0" u="none" strike="noStrike" cap="none">
                <a:solidFill>
                  <a:srgbClr val="888888"/>
                </a:solidFill>
                <a:latin typeface="Century Gothic"/>
                <a:ea typeface="Century Gothic"/>
                <a:cs typeface="Century Gothic"/>
                <a:sym typeface="Century Gothic"/>
              </a:defRPr>
            </a:lvl9pPr>
          </a:lstStyle>
          <a:p>
            <a:endParaRPr/>
          </a:p>
        </p:txBody>
      </p:sp>
      <p:sp>
        <p:nvSpPr>
          <p:cNvPr id="41" name="Shape 41"/>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2" name="Shape 42"/>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3" name="Shape 43"/>
          <p:cNvSpPr/>
          <p:nvPr/>
        </p:nvSpPr>
        <p:spPr>
          <a:xfrm>
            <a:off x="0" y="4323810"/>
            <a:ext cx="1744652" cy="778589"/>
          </a:xfrm>
          <a:custGeom>
            <a:avLst/>
            <a:gdLst/>
            <a:ahLst/>
            <a:cxnLst/>
            <a:rect l="0" t="0" r="0" b="0"/>
            <a:pathLst>
              <a:path w="120000" h="120000" extrusionOk="0">
                <a:moveTo>
                  <a:pt x="92580" y="119999"/>
                </a:moveTo>
                <a:cubicBezTo>
                  <a:pt x="93548" y="119999"/>
                  <a:pt x="94193" y="119277"/>
                  <a:pt x="94516" y="118554"/>
                </a:cubicBezTo>
                <a:cubicBezTo>
                  <a:pt x="94516" y="117831"/>
                  <a:pt x="94838" y="117831"/>
                  <a:pt x="94838" y="117831"/>
                </a:cubicBezTo>
                <a:cubicBezTo>
                  <a:pt x="119354" y="62891"/>
                  <a:pt x="119354" y="62891"/>
                  <a:pt x="119354" y="62891"/>
                </a:cubicBezTo>
                <a:cubicBezTo>
                  <a:pt x="120000" y="61445"/>
                  <a:pt x="120000" y="58554"/>
                  <a:pt x="119354" y="56385"/>
                </a:cubicBezTo>
                <a:cubicBezTo>
                  <a:pt x="94838" y="2168"/>
                  <a:pt x="94838" y="2168"/>
                  <a:pt x="94838" y="2168"/>
                </a:cubicBezTo>
                <a:cubicBezTo>
                  <a:pt x="94838" y="1445"/>
                  <a:pt x="94516" y="1445"/>
                  <a:pt x="94516" y="1445"/>
                </a:cubicBezTo>
                <a:cubicBezTo>
                  <a:pt x="94193" y="722"/>
                  <a:pt x="93548" y="0"/>
                  <a:pt x="92580" y="0"/>
                </a:cubicBezTo>
                <a:cubicBezTo>
                  <a:pt x="0" y="0"/>
                  <a:pt x="0" y="0"/>
                  <a:pt x="0" y="0"/>
                </a:cubicBezTo>
                <a:cubicBezTo>
                  <a:pt x="0" y="119999"/>
                  <a:pt x="0" y="119999"/>
                  <a:pt x="0" y="119999"/>
                </a:cubicBezTo>
                <a:lnTo>
                  <a:pt x="92580" y="119999"/>
                </a:lnTo>
                <a:close/>
              </a:path>
            </a:pathLst>
          </a:cu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44" name="Shape 44"/>
          <p:cNvSpPr txBox="1">
            <a:spLocks noGrp="1"/>
          </p:cNvSpPr>
          <p:nvPr>
            <p:ph type="sldNum" idx="12"/>
          </p:nvPr>
        </p:nvSpPr>
        <p:spPr>
          <a:xfrm>
            <a:off x="531812" y="4529540"/>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aption">
    <p:spTree>
      <p:nvGrpSpPr>
        <p:cNvPr id="1" name="Shape 104"/>
        <p:cNvGrpSpPr/>
        <p:nvPr/>
      </p:nvGrpSpPr>
      <p:grpSpPr>
        <a:xfrm>
          <a:off x="0" y="0"/>
          <a:ext cx="0" cy="0"/>
          <a:chOff x="0" y="0"/>
          <a:chExt cx="0" cy="0"/>
        </a:xfrm>
      </p:grpSpPr>
      <p:sp>
        <p:nvSpPr>
          <p:cNvPr id="105" name="Shape 105"/>
          <p:cNvSpPr txBox="1">
            <a:spLocks noGrp="1"/>
          </p:cNvSpPr>
          <p:nvPr>
            <p:ph type="title"/>
          </p:nvPr>
        </p:nvSpPr>
        <p:spPr>
          <a:xfrm>
            <a:off x="2589212" y="609600"/>
            <a:ext cx="8915399" cy="3117040"/>
          </a:xfrm>
          <a:prstGeom prst="rect">
            <a:avLst/>
          </a:prstGeom>
          <a:noFill/>
          <a:ln>
            <a:noFill/>
          </a:ln>
        </p:spPr>
        <p:txBody>
          <a:bodyPr wrap="square" lIns="91425" tIns="91425" rIns="91425" bIns="91425" anchor="ctr" anchorCtr="0"/>
          <a:lstStyle>
            <a:lvl1pPr marL="0" marR="0" lvl="0" indent="0" algn="l" rtl="0">
              <a:spcBef>
                <a:spcPts val="0"/>
              </a:spcBef>
              <a:buClr>
                <a:srgbClr val="262626"/>
              </a:buClr>
              <a:buSzPts val="4800"/>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06" name="Shape 106"/>
          <p:cNvSpPr txBox="1">
            <a:spLocks noGrp="1"/>
          </p:cNvSpPr>
          <p:nvPr>
            <p:ph type="body" idx="1"/>
          </p:nvPr>
        </p:nvSpPr>
        <p:spPr>
          <a:xfrm>
            <a:off x="2589212" y="4354046"/>
            <a:ext cx="8915399" cy="1555864"/>
          </a:xfrm>
          <a:prstGeom prst="rect">
            <a:avLst/>
          </a:prstGeom>
          <a:noFill/>
          <a:ln>
            <a:noFill/>
          </a:ln>
        </p:spPr>
        <p:txBody>
          <a:bodyPr wrap="square" lIns="91425" tIns="91425" rIns="91425" bIns="91425" anchor="ctr" anchorCtr="0"/>
          <a:lstStyle>
            <a:lvl1pPr marL="0" marR="0" lvl="0" indent="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107" name="Shape 107"/>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8" name="Shape 108"/>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9" name="Shape 109"/>
          <p:cNvSpPr/>
          <p:nvPr/>
        </p:nvSpPr>
        <p:spPr>
          <a:xfrm rot="10800000" flipH="1">
            <a:off x="-4189" y="3178175"/>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110" name="Shape 110"/>
          <p:cNvSpPr txBox="1">
            <a:spLocks noGrp="1"/>
          </p:cNvSpPr>
          <p:nvPr>
            <p:ph type="sldNum" idx="12"/>
          </p:nvPr>
        </p:nvSpPr>
        <p:spPr>
          <a:xfrm>
            <a:off x="531812" y="3244139"/>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2849949" y="609600"/>
            <a:ext cx="8393926" cy="2895600"/>
          </a:xfrm>
          <a:prstGeom prst="rect">
            <a:avLst/>
          </a:prstGeom>
          <a:noFill/>
          <a:ln>
            <a:noFill/>
          </a:ln>
        </p:spPr>
        <p:txBody>
          <a:bodyPr wrap="square" lIns="91425" tIns="91425" rIns="91425" bIns="91425" anchor="ctr" anchorCtr="0"/>
          <a:lstStyle>
            <a:lvl1pPr marL="0" marR="0" lvl="0" indent="0" algn="l" rtl="0">
              <a:spcBef>
                <a:spcPts val="0"/>
              </a:spcBef>
              <a:buClr>
                <a:srgbClr val="262626"/>
              </a:buClr>
              <a:buSzPts val="4800"/>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13" name="Shape 113"/>
          <p:cNvSpPr txBox="1">
            <a:spLocks noGrp="1"/>
          </p:cNvSpPr>
          <p:nvPr>
            <p:ph type="body" idx="1"/>
          </p:nvPr>
        </p:nvSpPr>
        <p:spPr>
          <a:xfrm>
            <a:off x="3275012" y="3505200"/>
            <a:ext cx="7536554" cy="381000"/>
          </a:xfrm>
          <a:prstGeom prst="rect">
            <a:avLst/>
          </a:prstGeom>
          <a:noFill/>
          <a:ln>
            <a:noFill/>
          </a:ln>
        </p:spPr>
        <p:txBody>
          <a:bodyPr wrap="square" lIns="91425" tIns="91425" rIns="91425" bIns="91425" anchor="ctr" anchorCtr="0"/>
          <a:lstStyle>
            <a:lvl1pPr marL="0" marR="0" lvl="0" indent="0" algn="l" rtl="0">
              <a:spcBef>
                <a:spcPts val="1000"/>
              </a:spcBef>
              <a:spcAft>
                <a:spcPts val="0"/>
              </a:spcAft>
              <a:buClr>
                <a:schemeClr val="accent1"/>
              </a:buClr>
              <a:buSzPts val="1600"/>
              <a:buFont typeface="Noto Sans Symbols"/>
              <a:buNone/>
              <a:defRPr sz="1600" b="0" i="0" u="none" strike="noStrike" cap="none">
                <a:solidFill>
                  <a:srgbClr val="7F7F7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SzPts val="1400"/>
              <a:buFont typeface="Noto Sans Symbols"/>
              <a:buNone/>
              <a:defRPr sz="14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14" name="Shape 114"/>
          <p:cNvSpPr txBox="1">
            <a:spLocks noGrp="1"/>
          </p:cNvSpPr>
          <p:nvPr>
            <p:ph type="body" idx="2"/>
          </p:nvPr>
        </p:nvSpPr>
        <p:spPr>
          <a:xfrm>
            <a:off x="2589212" y="4354046"/>
            <a:ext cx="8915399" cy="1555864"/>
          </a:xfrm>
          <a:prstGeom prst="rect">
            <a:avLst/>
          </a:prstGeom>
          <a:noFill/>
          <a:ln>
            <a:noFill/>
          </a:ln>
        </p:spPr>
        <p:txBody>
          <a:bodyPr wrap="square" lIns="91425" tIns="91425" rIns="91425" bIns="91425" anchor="ctr" anchorCtr="0"/>
          <a:lstStyle>
            <a:lvl1pPr marL="0" marR="0" lvl="0" indent="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115" name="Shape 115"/>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6" name="Shape 116"/>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7" name="Shape 117"/>
          <p:cNvSpPr/>
          <p:nvPr/>
        </p:nvSpPr>
        <p:spPr>
          <a:xfrm rot="10800000" flipH="1">
            <a:off x="-4189" y="3178175"/>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118" name="Shape 118"/>
          <p:cNvSpPr txBox="1">
            <a:spLocks noGrp="1"/>
          </p:cNvSpPr>
          <p:nvPr>
            <p:ph type="sldNum" idx="12"/>
          </p:nvPr>
        </p:nvSpPr>
        <p:spPr>
          <a:xfrm>
            <a:off x="531812" y="3244139"/>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t>‹#›</a:t>
            </a:fld>
            <a:endParaRPr lang="en-US" sz="2000" b="0" i="0" u="none" strike="noStrike" cap="none">
              <a:solidFill>
                <a:srgbClr val="FEFFFF"/>
              </a:solidFill>
              <a:latin typeface="Century Gothic"/>
              <a:ea typeface="Century Gothic"/>
              <a:cs typeface="Century Gothic"/>
              <a:sym typeface="Century Gothic"/>
            </a:endParaRPr>
          </a:p>
        </p:txBody>
      </p:sp>
      <p:sp>
        <p:nvSpPr>
          <p:cNvPr id="119" name="Shape 119"/>
          <p:cNvSpPr txBox="1"/>
          <p:nvPr/>
        </p:nvSpPr>
        <p:spPr>
          <a:xfrm>
            <a:off x="2467652" y="648005"/>
            <a:ext cx="609600" cy="584776"/>
          </a:xfrm>
          <a:prstGeom prst="rect">
            <a:avLst/>
          </a:prstGeom>
          <a:noFill/>
          <a:ln>
            <a:noFill/>
          </a:ln>
        </p:spPr>
        <p:txBody>
          <a:bodyPr wrap="square" lIns="91425" tIns="45700" rIns="91425" bIns="45700" anchor="ctr" anchorCtr="0">
            <a:noAutofit/>
          </a:bodyPr>
          <a:lstStyle/>
          <a:p>
            <a:pPr marL="0" marR="0" lvl="0" indent="0" algn="l" rtl="0">
              <a:spcBef>
                <a:spcPts val="0"/>
              </a:spcBef>
              <a:buNone/>
            </a:pPr>
            <a:r>
              <a:rPr lang="en-US" sz="8000" b="0" i="0" u="none" strike="noStrike" cap="none">
                <a:solidFill>
                  <a:schemeClr val="accent1"/>
                </a:solidFill>
                <a:latin typeface="Arial"/>
                <a:ea typeface="Arial"/>
                <a:cs typeface="Arial"/>
                <a:sym typeface="Arial"/>
              </a:rPr>
              <a:t>“</a:t>
            </a:r>
          </a:p>
        </p:txBody>
      </p:sp>
      <p:sp>
        <p:nvSpPr>
          <p:cNvPr id="120" name="Shape 120"/>
          <p:cNvSpPr txBox="1"/>
          <p:nvPr/>
        </p:nvSpPr>
        <p:spPr>
          <a:xfrm>
            <a:off x="11114852" y="2905306"/>
            <a:ext cx="609600" cy="584776"/>
          </a:xfrm>
          <a:prstGeom prst="rect">
            <a:avLst/>
          </a:prstGeom>
          <a:noFill/>
          <a:ln>
            <a:noFill/>
          </a:ln>
        </p:spPr>
        <p:txBody>
          <a:bodyPr wrap="square" lIns="91425" tIns="45700" rIns="91425" bIns="45700" anchor="ctr" anchorCtr="0">
            <a:noAutofit/>
          </a:bodyPr>
          <a:lstStyle/>
          <a:p>
            <a:pPr marL="0" marR="0" lvl="0" indent="0" algn="l" rtl="0">
              <a:spcBef>
                <a:spcPts val="0"/>
              </a:spcBef>
              <a:buNone/>
            </a:pPr>
            <a:r>
              <a:rPr lang="en-US" sz="8000" b="0" i="0" u="none" strike="noStrike" cap="none">
                <a:solidFill>
                  <a:schemeClr val="accent1"/>
                </a:solidFill>
                <a:latin typeface="Arial"/>
                <a:ea typeface="Arial"/>
                <a:cs typeface="Arial"/>
                <a:sym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2589213" y="2438400"/>
            <a:ext cx="8915400" cy="2724845"/>
          </a:xfrm>
          <a:prstGeom prst="rect">
            <a:avLst/>
          </a:prstGeom>
          <a:noFill/>
          <a:ln>
            <a:noFill/>
          </a:ln>
        </p:spPr>
        <p:txBody>
          <a:bodyPr wrap="square" lIns="91425" tIns="91425" rIns="91425" bIns="91425" anchor="b" anchorCtr="0"/>
          <a:lstStyle>
            <a:lvl1pPr marL="0" marR="0" lvl="0" indent="0" algn="l" rtl="0">
              <a:spcBef>
                <a:spcPts val="0"/>
              </a:spcBef>
              <a:buClr>
                <a:srgbClr val="262626"/>
              </a:buClr>
              <a:buSzPts val="4800"/>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23" name="Shape 123"/>
          <p:cNvSpPr txBox="1">
            <a:spLocks noGrp="1"/>
          </p:cNvSpPr>
          <p:nvPr>
            <p:ph type="body" idx="1"/>
          </p:nvPr>
        </p:nvSpPr>
        <p:spPr>
          <a:xfrm>
            <a:off x="2589213" y="5181600"/>
            <a:ext cx="8915400" cy="729622"/>
          </a:xfrm>
          <a:prstGeom prst="rect">
            <a:avLst/>
          </a:prstGeom>
          <a:noFill/>
          <a:ln>
            <a:noFill/>
          </a:ln>
        </p:spPr>
        <p:txBody>
          <a:bodyPr wrap="square" lIns="91425" tIns="91425" rIns="91425" bIns="91425" anchor="t" anchorCtr="0"/>
          <a:lstStyle>
            <a:lvl1pPr marL="342900" marR="0" lvl="0" indent="-34290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24" name="Shape 124"/>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5" name="Shape 125"/>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26" name="Shape 126"/>
          <p:cNvSpPr/>
          <p:nvPr/>
        </p:nvSpPr>
        <p:spPr>
          <a:xfrm rot="10800000" flipH="1">
            <a:off x="-4189" y="4911725"/>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127" name="Shape 127"/>
          <p:cNvSpPr txBox="1">
            <a:spLocks noGrp="1"/>
          </p:cNvSpPr>
          <p:nvPr>
            <p:ph type="sldNum" idx="12"/>
          </p:nvPr>
        </p:nvSpPr>
        <p:spPr>
          <a:xfrm>
            <a:off x="531812" y="4983087"/>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Quote Name Card">
    <p:spTree>
      <p:nvGrpSpPr>
        <p:cNvPr id="1" name="Shape 128"/>
        <p:cNvGrpSpPr/>
        <p:nvPr/>
      </p:nvGrpSpPr>
      <p:grpSpPr>
        <a:xfrm>
          <a:off x="0" y="0"/>
          <a:ext cx="0" cy="0"/>
          <a:chOff x="0" y="0"/>
          <a:chExt cx="0" cy="0"/>
        </a:xfrm>
      </p:grpSpPr>
      <p:sp>
        <p:nvSpPr>
          <p:cNvPr id="129" name="Shape 129"/>
          <p:cNvSpPr txBox="1">
            <a:spLocks noGrp="1"/>
          </p:cNvSpPr>
          <p:nvPr>
            <p:ph type="title"/>
          </p:nvPr>
        </p:nvSpPr>
        <p:spPr>
          <a:xfrm>
            <a:off x="2849949" y="609600"/>
            <a:ext cx="8393926" cy="2895600"/>
          </a:xfrm>
          <a:prstGeom prst="rect">
            <a:avLst/>
          </a:prstGeom>
          <a:noFill/>
          <a:ln>
            <a:noFill/>
          </a:ln>
        </p:spPr>
        <p:txBody>
          <a:bodyPr wrap="square" lIns="91425" tIns="91425" rIns="91425" bIns="91425" anchor="ctr" anchorCtr="0"/>
          <a:lstStyle>
            <a:lvl1pPr marL="0" marR="0" lvl="0" indent="0" algn="l" rtl="0">
              <a:spcBef>
                <a:spcPts val="0"/>
              </a:spcBef>
              <a:buClr>
                <a:srgbClr val="262626"/>
              </a:buClr>
              <a:buSzPts val="4800"/>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30" name="Shape 130"/>
          <p:cNvSpPr txBox="1">
            <a:spLocks noGrp="1"/>
          </p:cNvSpPr>
          <p:nvPr>
            <p:ph type="body" idx="1"/>
          </p:nvPr>
        </p:nvSpPr>
        <p:spPr>
          <a:xfrm>
            <a:off x="2589212" y="4343400"/>
            <a:ext cx="8915400" cy="838200"/>
          </a:xfrm>
          <a:prstGeom prst="rect">
            <a:avLst/>
          </a:prstGeom>
          <a:noFill/>
          <a:ln>
            <a:noFill/>
          </a:ln>
        </p:spPr>
        <p:txBody>
          <a:bodyPr wrap="square" lIns="91425" tIns="91425" rIns="91425" bIns="91425" anchor="b" anchorCtr="0"/>
          <a:lstStyle>
            <a:lvl1pPr marL="0" marR="0" lvl="0" indent="0" algn="l" rtl="0">
              <a:spcBef>
                <a:spcPts val="1000"/>
              </a:spcBef>
              <a:spcAft>
                <a:spcPts val="0"/>
              </a:spcAft>
              <a:buClr>
                <a:schemeClr val="accent1"/>
              </a:buClr>
              <a:buSzPts val="240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SzPts val="1400"/>
              <a:buFont typeface="Noto Sans Symbols"/>
              <a:buNone/>
              <a:defRPr sz="14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31" name="Shape 131"/>
          <p:cNvSpPr txBox="1">
            <a:spLocks noGrp="1"/>
          </p:cNvSpPr>
          <p:nvPr>
            <p:ph type="body" idx="2"/>
          </p:nvPr>
        </p:nvSpPr>
        <p:spPr>
          <a:xfrm>
            <a:off x="2589213" y="5181600"/>
            <a:ext cx="8915400" cy="729622"/>
          </a:xfrm>
          <a:prstGeom prst="rect">
            <a:avLst/>
          </a:prstGeom>
          <a:noFill/>
          <a:ln>
            <a:noFill/>
          </a:ln>
        </p:spPr>
        <p:txBody>
          <a:bodyPr wrap="square" lIns="91425" tIns="91425" rIns="91425" bIns="91425" anchor="t" anchorCtr="0"/>
          <a:lstStyle>
            <a:lvl1pPr marL="342900" marR="0" lvl="0" indent="-34290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32" name="Shape 132"/>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3" name="Shape 133"/>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34" name="Shape 134"/>
          <p:cNvSpPr/>
          <p:nvPr/>
        </p:nvSpPr>
        <p:spPr>
          <a:xfrm rot="10800000" flipH="1">
            <a:off x="-4189" y="4911725"/>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135" name="Shape 135"/>
          <p:cNvSpPr txBox="1">
            <a:spLocks noGrp="1"/>
          </p:cNvSpPr>
          <p:nvPr>
            <p:ph type="sldNum" idx="12"/>
          </p:nvPr>
        </p:nvSpPr>
        <p:spPr>
          <a:xfrm>
            <a:off x="531812" y="4983087"/>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t>‹#›</a:t>
            </a:fld>
            <a:endParaRPr lang="en-US" sz="2000" b="0" i="0" u="none" strike="noStrike" cap="none">
              <a:solidFill>
                <a:srgbClr val="FEFFFF"/>
              </a:solidFill>
              <a:latin typeface="Century Gothic"/>
              <a:ea typeface="Century Gothic"/>
              <a:cs typeface="Century Gothic"/>
              <a:sym typeface="Century Gothic"/>
            </a:endParaRPr>
          </a:p>
        </p:txBody>
      </p:sp>
      <p:sp>
        <p:nvSpPr>
          <p:cNvPr id="136" name="Shape 136"/>
          <p:cNvSpPr txBox="1"/>
          <p:nvPr/>
        </p:nvSpPr>
        <p:spPr>
          <a:xfrm>
            <a:off x="2467652" y="648005"/>
            <a:ext cx="609600" cy="584776"/>
          </a:xfrm>
          <a:prstGeom prst="rect">
            <a:avLst/>
          </a:prstGeom>
          <a:noFill/>
          <a:ln>
            <a:noFill/>
          </a:ln>
        </p:spPr>
        <p:txBody>
          <a:bodyPr wrap="square" lIns="91425" tIns="45700" rIns="91425" bIns="45700" anchor="ctr" anchorCtr="0">
            <a:noAutofit/>
          </a:bodyPr>
          <a:lstStyle/>
          <a:p>
            <a:pPr marL="0" marR="0" lvl="0" indent="0" algn="l" rtl="0">
              <a:spcBef>
                <a:spcPts val="0"/>
              </a:spcBef>
              <a:buNone/>
            </a:pPr>
            <a:r>
              <a:rPr lang="en-US" sz="8000" b="0" i="0" u="none" strike="noStrike" cap="none">
                <a:solidFill>
                  <a:schemeClr val="accent1"/>
                </a:solidFill>
                <a:latin typeface="Arial"/>
                <a:ea typeface="Arial"/>
                <a:cs typeface="Arial"/>
                <a:sym typeface="Arial"/>
              </a:rPr>
              <a:t>“</a:t>
            </a:r>
          </a:p>
        </p:txBody>
      </p:sp>
      <p:sp>
        <p:nvSpPr>
          <p:cNvPr id="137" name="Shape 137"/>
          <p:cNvSpPr txBox="1"/>
          <p:nvPr/>
        </p:nvSpPr>
        <p:spPr>
          <a:xfrm>
            <a:off x="11114852" y="2905306"/>
            <a:ext cx="609600" cy="584776"/>
          </a:xfrm>
          <a:prstGeom prst="rect">
            <a:avLst/>
          </a:prstGeom>
          <a:noFill/>
          <a:ln>
            <a:noFill/>
          </a:ln>
        </p:spPr>
        <p:txBody>
          <a:bodyPr wrap="square" lIns="91425" tIns="45700" rIns="91425" bIns="45700" anchor="ctr" anchorCtr="0">
            <a:noAutofit/>
          </a:bodyPr>
          <a:lstStyle/>
          <a:p>
            <a:pPr marL="0" marR="0" lvl="0" indent="0" algn="l" rtl="0">
              <a:spcBef>
                <a:spcPts val="0"/>
              </a:spcBef>
              <a:buNone/>
            </a:pPr>
            <a:r>
              <a:rPr lang="en-US" sz="8000" b="0" i="0" u="none" strike="noStrike" cap="none">
                <a:solidFill>
                  <a:schemeClr val="accent1"/>
                </a:solidFill>
                <a:latin typeface="Arial"/>
                <a:ea typeface="Arial"/>
                <a:cs typeface="Arial"/>
                <a:sym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rue or False">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2589212" y="627407"/>
            <a:ext cx="8915399" cy="2880020"/>
          </a:xfrm>
          <a:prstGeom prst="rect">
            <a:avLst/>
          </a:prstGeom>
          <a:noFill/>
          <a:ln>
            <a:noFill/>
          </a:ln>
        </p:spPr>
        <p:txBody>
          <a:bodyPr wrap="square" lIns="91425" tIns="91425" rIns="91425" bIns="91425" anchor="ctr" anchorCtr="0"/>
          <a:lstStyle>
            <a:lvl1pPr marL="0" marR="0" lvl="0" indent="0" algn="l" rtl="0">
              <a:spcBef>
                <a:spcPts val="0"/>
              </a:spcBef>
              <a:buClr>
                <a:srgbClr val="262626"/>
              </a:buClr>
              <a:buSzPts val="4800"/>
              <a:buFont typeface="Century Gothic"/>
              <a:buNone/>
              <a:defRPr sz="48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40" name="Shape 140"/>
          <p:cNvSpPr txBox="1">
            <a:spLocks noGrp="1"/>
          </p:cNvSpPr>
          <p:nvPr>
            <p:ph type="body" idx="1"/>
          </p:nvPr>
        </p:nvSpPr>
        <p:spPr>
          <a:xfrm>
            <a:off x="2589212" y="4343400"/>
            <a:ext cx="8915400" cy="838200"/>
          </a:xfrm>
          <a:prstGeom prst="rect">
            <a:avLst/>
          </a:prstGeom>
          <a:noFill/>
          <a:ln>
            <a:noFill/>
          </a:ln>
        </p:spPr>
        <p:txBody>
          <a:bodyPr wrap="square" lIns="91425" tIns="91425" rIns="91425" bIns="91425" anchor="b" anchorCtr="0"/>
          <a:lstStyle>
            <a:lvl1pPr marL="0" marR="0" lvl="0" indent="0" algn="l" rtl="0">
              <a:spcBef>
                <a:spcPts val="1000"/>
              </a:spcBef>
              <a:spcAft>
                <a:spcPts val="0"/>
              </a:spcAft>
              <a:buClr>
                <a:schemeClr val="accent1"/>
              </a:buClr>
              <a:buSzPts val="240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SzPts val="1400"/>
              <a:buFont typeface="Noto Sans Symbols"/>
              <a:buNone/>
              <a:defRPr sz="14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41" name="Shape 141"/>
          <p:cNvSpPr txBox="1">
            <a:spLocks noGrp="1"/>
          </p:cNvSpPr>
          <p:nvPr>
            <p:ph type="body" idx="2"/>
          </p:nvPr>
        </p:nvSpPr>
        <p:spPr>
          <a:xfrm>
            <a:off x="2589213" y="5181600"/>
            <a:ext cx="8915400" cy="729622"/>
          </a:xfrm>
          <a:prstGeom prst="rect">
            <a:avLst/>
          </a:prstGeom>
          <a:noFill/>
          <a:ln>
            <a:noFill/>
          </a:ln>
        </p:spPr>
        <p:txBody>
          <a:bodyPr wrap="square" lIns="91425" tIns="91425" rIns="91425" bIns="91425" anchor="t" anchorCtr="0"/>
          <a:lstStyle>
            <a:lvl1pPr marL="342900" marR="0" lvl="0" indent="-342900" algn="l" rtl="0">
              <a:spcBef>
                <a:spcPts val="1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42" name="Shape 142"/>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3" name="Shape 143"/>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44" name="Shape 144"/>
          <p:cNvSpPr/>
          <p:nvPr/>
        </p:nvSpPr>
        <p:spPr>
          <a:xfrm rot="10800000" flipH="1">
            <a:off x="-4189" y="4911725"/>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145" name="Shape 145"/>
          <p:cNvSpPr txBox="1">
            <a:spLocks noGrp="1"/>
          </p:cNvSpPr>
          <p:nvPr>
            <p:ph type="sldNum" idx="12"/>
          </p:nvPr>
        </p:nvSpPr>
        <p:spPr>
          <a:xfrm>
            <a:off x="531812" y="4983087"/>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2592924" y="624110"/>
            <a:ext cx="8911687" cy="1280890"/>
          </a:xfrm>
          <a:prstGeom prst="rect">
            <a:avLst/>
          </a:prstGeom>
          <a:noFill/>
          <a:ln>
            <a:noFill/>
          </a:ln>
        </p:spPr>
        <p:txBody>
          <a:bodyPr wrap="square" lIns="91425" tIns="91425" rIns="91425" bIns="91425" anchor="t" anchorCtr="0"/>
          <a:lstStyle>
            <a:lvl1pPr marL="0" marR="0" lvl="0" indent="0" algn="l" rtl="0">
              <a:spcBef>
                <a:spcPts val="0"/>
              </a:spcBef>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48" name="Shape 148"/>
          <p:cNvSpPr txBox="1">
            <a:spLocks noGrp="1"/>
          </p:cNvSpPr>
          <p:nvPr>
            <p:ph type="body" idx="1"/>
          </p:nvPr>
        </p:nvSpPr>
        <p:spPr>
          <a:xfrm rot="5400000">
            <a:off x="5103812" y="-381000"/>
            <a:ext cx="3886200" cy="8915400"/>
          </a:xfrm>
          <a:prstGeom prst="rect">
            <a:avLst/>
          </a:prstGeom>
          <a:noFill/>
          <a:ln>
            <a:noFill/>
          </a:ln>
        </p:spPr>
        <p:txBody>
          <a:bodyPr wrap="square" lIns="91425" tIns="91425" rIns="91425" bIns="91425" anchor="t" anchorCtr="0"/>
          <a:lstStyle>
            <a:lvl1pPr marL="342900" marR="0" lvl="0" indent="-2286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49" name="Shape 149"/>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0" name="Shape 150"/>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1" name="Shape 151"/>
          <p:cNvSpPr/>
          <p:nvPr/>
        </p:nvSpPr>
        <p:spPr>
          <a:xfrm rot="10800000" flipH="1">
            <a:off x="-4189" y="714375"/>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152" name="Shape 152"/>
          <p:cNvSpPr txBox="1">
            <a:spLocks noGrp="1"/>
          </p:cNvSpPr>
          <p:nvPr>
            <p:ph type="sldNum" idx="12"/>
          </p:nvPr>
        </p:nvSpPr>
        <p:spPr>
          <a:xfrm>
            <a:off x="531812" y="787782"/>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rot="5400000">
            <a:off x="7756704" y="2165513"/>
            <a:ext cx="5283817" cy="2207601"/>
          </a:xfrm>
          <a:prstGeom prst="rect">
            <a:avLst/>
          </a:prstGeom>
          <a:noFill/>
          <a:ln>
            <a:noFill/>
          </a:ln>
        </p:spPr>
        <p:txBody>
          <a:bodyPr wrap="square" lIns="91425" tIns="91425" rIns="91425" bIns="91425" anchor="ctr" anchorCtr="0"/>
          <a:lstStyle>
            <a:lvl1pPr marL="0" marR="0" lvl="0" indent="0" algn="l" rtl="0">
              <a:spcBef>
                <a:spcPts val="0"/>
              </a:spcBef>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155" name="Shape 155"/>
          <p:cNvSpPr txBox="1">
            <a:spLocks noGrp="1"/>
          </p:cNvSpPr>
          <p:nvPr>
            <p:ph type="body" idx="1"/>
          </p:nvPr>
        </p:nvSpPr>
        <p:spPr>
          <a:xfrm rot="5400000">
            <a:off x="3185803" y="30814"/>
            <a:ext cx="5283817" cy="6477000"/>
          </a:xfrm>
          <a:prstGeom prst="rect">
            <a:avLst/>
          </a:prstGeom>
          <a:noFill/>
          <a:ln>
            <a:noFill/>
          </a:ln>
        </p:spPr>
        <p:txBody>
          <a:bodyPr wrap="square" lIns="91425" tIns="91425" rIns="91425" bIns="91425" anchor="t" anchorCtr="0"/>
          <a:lstStyle>
            <a:lvl1pPr marL="342900" marR="0" lvl="0" indent="-2286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56" name="Shape 156"/>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7" name="Shape 157"/>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8" name="Shape 158"/>
          <p:cNvSpPr/>
          <p:nvPr/>
        </p:nvSpPr>
        <p:spPr>
          <a:xfrm rot="10800000" flipH="1">
            <a:off x="-4189" y="714375"/>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159" name="Shape 159"/>
          <p:cNvSpPr txBox="1">
            <a:spLocks noGrp="1"/>
          </p:cNvSpPr>
          <p:nvPr>
            <p:ph type="sldNum" idx="12"/>
          </p:nvPr>
        </p:nvSpPr>
        <p:spPr>
          <a:xfrm>
            <a:off x="531812" y="787782"/>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2592925" y="624110"/>
            <a:ext cx="8911687" cy="1280890"/>
          </a:xfrm>
          <a:prstGeom prst="rect">
            <a:avLst/>
          </a:prstGeom>
          <a:noFill/>
          <a:ln>
            <a:noFill/>
          </a:ln>
        </p:spPr>
        <p:txBody>
          <a:bodyPr wrap="square" lIns="91425" tIns="91425" rIns="91425" bIns="91425" anchor="t" anchorCtr="0"/>
          <a:lstStyle>
            <a:lvl1pPr marL="0" marR="0" lvl="0" indent="0" algn="l" rtl="0">
              <a:spcBef>
                <a:spcPts val="0"/>
              </a:spcBef>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47" name="Shape 47"/>
          <p:cNvSpPr txBox="1">
            <a:spLocks noGrp="1"/>
          </p:cNvSpPr>
          <p:nvPr>
            <p:ph type="body" idx="1"/>
          </p:nvPr>
        </p:nvSpPr>
        <p:spPr>
          <a:xfrm>
            <a:off x="2589212" y="2133600"/>
            <a:ext cx="8915400" cy="3777622"/>
          </a:xfrm>
          <a:prstGeom prst="rect">
            <a:avLst/>
          </a:prstGeom>
          <a:noFill/>
          <a:ln>
            <a:noFill/>
          </a:ln>
        </p:spPr>
        <p:txBody>
          <a:bodyPr wrap="square" lIns="91425" tIns="91425" rIns="91425" bIns="91425" anchor="t" anchorCtr="0"/>
          <a:lstStyle>
            <a:lvl1pPr marL="342900" marR="0" lvl="0" indent="-2286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48" name="Shape 48"/>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9" name="Shape 49"/>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0" name="Shape 50"/>
          <p:cNvSpPr/>
          <p:nvPr/>
        </p:nvSpPr>
        <p:spPr>
          <a:xfrm rot="10800000" flipH="1">
            <a:off x="-4189" y="714375"/>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51" name="Shape 51"/>
          <p:cNvSpPr txBox="1">
            <a:spLocks noGrp="1"/>
          </p:cNvSpPr>
          <p:nvPr>
            <p:ph type="sldNum" idx="12"/>
          </p:nvPr>
        </p:nvSpPr>
        <p:spPr>
          <a:xfrm>
            <a:off x="531812" y="787782"/>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2589212" y="2058750"/>
            <a:ext cx="8915399" cy="1468800"/>
          </a:xfrm>
          <a:prstGeom prst="rect">
            <a:avLst/>
          </a:prstGeom>
          <a:noFill/>
          <a:ln>
            <a:noFill/>
          </a:ln>
        </p:spPr>
        <p:txBody>
          <a:bodyPr wrap="square" lIns="91425" tIns="91425" rIns="91425" bIns="91425" anchor="b" anchorCtr="0"/>
          <a:lstStyle>
            <a:lvl1pPr marL="0" marR="0" lvl="0" indent="0" algn="l" rtl="0">
              <a:spcBef>
                <a:spcPts val="0"/>
              </a:spcBef>
              <a:buClr>
                <a:srgbClr val="262626"/>
              </a:buClr>
              <a:buSzPts val="4000"/>
              <a:buFont typeface="Century Gothic"/>
              <a:buNone/>
              <a:defRPr sz="40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54" name="Shape 54"/>
          <p:cNvSpPr txBox="1">
            <a:spLocks noGrp="1"/>
          </p:cNvSpPr>
          <p:nvPr>
            <p:ph type="body" idx="1"/>
          </p:nvPr>
        </p:nvSpPr>
        <p:spPr>
          <a:xfrm>
            <a:off x="2589212" y="3530129"/>
            <a:ext cx="8915399" cy="860400"/>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sp>
        <p:nvSpPr>
          <p:cNvPr id="55" name="Shape 55"/>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6" name="Shape 56"/>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57" name="Shape 57"/>
          <p:cNvSpPr/>
          <p:nvPr/>
        </p:nvSpPr>
        <p:spPr>
          <a:xfrm rot="10800000" flipH="1">
            <a:off x="-4189" y="3178175"/>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58" name="Shape 58"/>
          <p:cNvSpPr txBox="1">
            <a:spLocks noGrp="1"/>
          </p:cNvSpPr>
          <p:nvPr>
            <p:ph type="sldNum" idx="12"/>
          </p:nvPr>
        </p:nvSpPr>
        <p:spPr>
          <a:xfrm>
            <a:off x="531812" y="3244139"/>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2592924" y="624110"/>
            <a:ext cx="8911687" cy="1280890"/>
          </a:xfrm>
          <a:prstGeom prst="rect">
            <a:avLst/>
          </a:prstGeom>
          <a:noFill/>
          <a:ln>
            <a:noFill/>
          </a:ln>
        </p:spPr>
        <p:txBody>
          <a:bodyPr wrap="square" lIns="91425" tIns="91425" rIns="91425" bIns="91425" anchor="t" anchorCtr="0"/>
          <a:lstStyle>
            <a:lvl1pPr marL="0" marR="0" lvl="0" indent="0" algn="l" rtl="0">
              <a:spcBef>
                <a:spcPts val="0"/>
              </a:spcBef>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61" name="Shape 61"/>
          <p:cNvSpPr txBox="1">
            <a:spLocks noGrp="1"/>
          </p:cNvSpPr>
          <p:nvPr>
            <p:ph type="body" idx="1"/>
          </p:nvPr>
        </p:nvSpPr>
        <p:spPr>
          <a:xfrm>
            <a:off x="2589212" y="2133600"/>
            <a:ext cx="4313864" cy="3777622"/>
          </a:xfrm>
          <a:prstGeom prst="rect">
            <a:avLst/>
          </a:prstGeom>
          <a:noFill/>
          <a:ln>
            <a:noFill/>
          </a:ln>
        </p:spPr>
        <p:txBody>
          <a:bodyPr wrap="square" lIns="91425" tIns="91425" rIns="91425" bIns="91425" anchor="t" anchorCtr="0"/>
          <a:lstStyle>
            <a:lvl1pPr marL="342900" marR="0" lvl="0" indent="-2286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62" name="Shape 62"/>
          <p:cNvSpPr txBox="1">
            <a:spLocks noGrp="1"/>
          </p:cNvSpPr>
          <p:nvPr>
            <p:ph type="body" idx="2"/>
          </p:nvPr>
        </p:nvSpPr>
        <p:spPr>
          <a:xfrm>
            <a:off x="7190747" y="2126222"/>
            <a:ext cx="4313864" cy="3777622"/>
          </a:xfrm>
          <a:prstGeom prst="rect">
            <a:avLst/>
          </a:prstGeom>
          <a:noFill/>
          <a:ln>
            <a:noFill/>
          </a:ln>
        </p:spPr>
        <p:txBody>
          <a:bodyPr wrap="square" lIns="91425" tIns="91425" rIns="91425" bIns="91425" anchor="t" anchorCtr="0"/>
          <a:lstStyle>
            <a:lvl1pPr marL="342900" marR="0" lvl="0" indent="-2286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63" name="Shape 63"/>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4" name="Shape 64"/>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65" name="Shape 65"/>
          <p:cNvSpPr/>
          <p:nvPr/>
        </p:nvSpPr>
        <p:spPr>
          <a:xfrm rot="10800000" flipH="1">
            <a:off x="-4189" y="714375"/>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66" name="Shape 66"/>
          <p:cNvSpPr txBox="1">
            <a:spLocks noGrp="1"/>
          </p:cNvSpPr>
          <p:nvPr>
            <p:ph type="sldNum" idx="12"/>
          </p:nvPr>
        </p:nvSpPr>
        <p:spPr>
          <a:xfrm>
            <a:off x="531812" y="787782"/>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2592924" y="624110"/>
            <a:ext cx="8911687" cy="1280890"/>
          </a:xfrm>
          <a:prstGeom prst="rect">
            <a:avLst/>
          </a:prstGeom>
          <a:noFill/>
          <a:ln>
            <a:noFill/>
          </a:ln>
        </p:spPr>
        <p:txBody>
          <a:bodyPr wrap="square" lIns="91425" tIns="91425" rIns="91425" bIns="91425" anchor="t" anchorCtr="0"/>
          <a:lstStyle>
            <a:lvl1pPr marL="0" marR="0" lvl="0" indent="0" algn="l" rtl="0">
              <a:spcBef>
                <a:spcPts val="0"/>
              </a:spcBef>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69" name="Shape 69"/>
          <p:cNvSpPr txBox="1">
            <a:spLocks noGrp="1"/>
          </p:cNvSpPr>
          <p:nvPr>
            <p:ph type="body" idx="1"/>
          </p:nvPr>
        </p:nvSpPr>
        <p:spPr>
          <a:xfrm>
            <a:off x="2939373" y="1972703"/>
            <a:ext cx="3992732" cy="576262"/>
          </a:xfrm>
          <a:prstGeom prst="rect">
            <a:avLst/>
          </a:prstGeom>
          <a:noFill/>
          <a:ln>
            <a:noFill/>
          </a:ln>
        </p:spPr>
        <p:txBody>
          <a:bodyPr wrap="square" lIns="91425" tIns="91425" rIns="91425" bIns="91425" anchor="b" anchorCtr="0"/>
          <a:lstStyle>
            <a:lvl1pPr marL="0" marR="0" lvl="0" indent="0" algn="l" rtl="0">
              <a:spcBef>
                <a:spcPts val="1000"/>
              </a:spcBef>
              <a:spcAft>
                <a:spcPts val="0"/>
              </a:spcAft>
              <a:buClr>
                <a:schemeClr val="accent1"/>
              </a:buClr>
              <a:buSzPts val="2400"/>
              <a:buFont typeface="Noto Sans Symbols"/>
              <a:buNone/>
              <a:defRPr sz="24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SzPts val="2000"/>
              <a:buFont typeface="Noto Sans Symbols"/>
              <a:buNone/>
              <a:defRPr sz="2000" b="1"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SzPts val="1800"/>
              <a:buFont typeface="Noto Sans Symbols"/>
              <a:buNone/>
              <a:defRPr sz="1800" b="1"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70" name="Shape 70"/>
          <p:cNvSpPr txBox="1">
            <a:spLocks noGrp="1"/>
          </p:cNvSpPr>
          <p:nvPr>
            <p:ph type="body" idx="2"/>
          </p:nvPr>
        </p:nvSpPr>
        <p:spPr>
          <a:xfrm>
            <a:off x="2589212" y="2548966"/>
            <a:ext cx="4342893" cy="3354060"/>
          </a:xfrm>
          <a:prstGeom prst="rect">
            <a:avLst/>
          </a:prstGeom>
          <a:noFill/>
          <a:ln>
            <a:noFill/>
          </a:ln>
        </p:spPr>
        <p:txBody>
          <a:bodyPr wrap="square" lIns="91425" tIns="91425" rIns="91425" bIns="91425" anchor="t" anchorCtr="0"/>
          <a:lstStyle>
            <a:lvl1pPr marL="342900" marR="0" lvl="0" indent="-2286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71" name="Shape 71"/>
          <p:cNvSpPr txBox="1">
            <a:spLocks noGrp="1"/>
          </p:cNvSpPr>
          <p:nvPr>
            <p:ph type="body" idx="3"/>
          </p:nvPr>
        </p:nvSpPr>
        <p:spPr>
          <a:xfrm>
            <a:off x="7506629" y="1969475"/>
            <a:ext cx="3999001" cy="576262"/>
          </a:xfrm>
          <a:prstGeom prst="rect">
            <a:avLst/>
          </a:prstGeom>
          <a:noFill/>
          <a:ln>
            <a:noFill/>
          </a:ln>
        </p:spPr>
        <p:txBody>
          <a:bodyPr wrap="square" lIns="91425" tIns="91425" rIns="91425" bIns="91425" anchor="b" anchorCtr="0"/>
          <a:lstStyle>
            <a:lvl1pPr marL="0" marR="0" lvl="0" indent="0" algn="l" rtl="0">
              <a:spcBef>
                <a:spcPts val="1000"/>
              </a:spcBef>
              <a:spcAft>
                <a:spcPts val="0"/>
              </a:spcAft>
              <a:buClr>
                <a:schemeClr val="accent1"/>
              </a:buClr>
              <a:buSzPts val="2400"/>
              <a:buFont typeface="Noto Sans Symbols"/>
              <a:buNone/>
              <a:defRPr sz="24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SzPts val="2000"/>
              <a:buFont typeface="Noto Sans Symbols"/>
              <a:buNone/>
              <a:defRPr sz="2000" b="1"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SzPts val="1800"/>
              <a:buFont typeface="Noto Sans Symbols"/>
              <a:buNone/>
              <a:defRPr sz="1800" b="1"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SzPts val="160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72" name="Shape 72"/>
          <p:cNvSpPr txBox="1">
            <a:spLocks noGrp="1"/>
          </p:cNvSpPr>
          <p:nvPr>
            <p:ph type="body" idx="4"/>
          </p:nvPr>
        </p:nvSpPr>
        <p:spPr>
          <a:xfrm>
            <a:off x="7166957" y="2545738"/>
            <a:ext cx="4338674" cy="3354060"/>
          </a:xfrm>
          <a:prstGeom prst="rect">
            <a:avLst/>
          </a:prstGeom>
          <a:noFill/>
          <a:ln>
            <a:noFill/>
          </a:ln>
        </p:spPr>
        <p:txBody>
          <a:bodyPr wrap="square" lIns="91425" tIns="91425" rIns="91425" bIns="91425" anchor="t" anchorCtr="0"/>
          <a:lstStyle>
            <a:lvl1pPr marL="342900" marR="0" lvl="0" indent="-2286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73" name="Shape 73"/>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4" name="Shape 74"/>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5" name="Shape 75"/>
          <p:cNvSpPr/>
          <p:nvPr/>
        </p:nvSpPr>
        <p:spPr>
          <a:xfrm rot="10800000" flipH="1">
            <a:off x="-4189" y="714375"/>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76" name="Shape 76"/>
          <p:cNvSpPr txBox="1">
            <a:spLocks noGrp="1"/>
          </p:cNvSpPr>
          <p:nvPr>
            <p:ph type="sldNum" idx="12"/>
          </p:nvPr>
        </p:nvSpPr>
        <p:spPr>
          <a:xfrm>
            <a:off x="531812" y="787782"/>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2592924" y="624110"/>
            <a:ext cx="8911687" cy="1280890"/>
          </a:xfrm>
          <a:prstGeom prst="rect">
            <a:avLst/>
          </a:prstGeom>
          <a:noFill/>
          <a:ln>
            <a:noFill/>
          </a:ln>
        </p:spPr>
        <p:txBody>
          <a:bodyPr wrap="square" lIns="91425" tIns="91425" rIns="91425" bIns="91425" anchor="t" anchorCtr="0"/>
          <a:lstStyle>
            <a:lvl1pPr marL="0" marR="0" lvl="0" indent="0" algn="l" rtl="0">
              <a:spcBef>
                <a:spcPts val="0"/>
              </a:spcBef>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79" name="Shape 79"/>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0" name="Shape 80"/>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1" name="Shape 81"/>
          <p:cNvSpPr/>
          <p:nvPr/>
        </p:nvSpPr>
        <p:spPr>
          <a:xfrm rot="10800000" flipH="1">
            <a:off x="-4189" y="714375"/>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82" name="Shape 82"/>
          <p:cNvSpPr txBox="1">
            <a:spLocks noGrp="1"/>
          </p:cNvSpPr>
          <p:nvPr>
            <p:ph type="sldNum" idx="12"/>
          </p:nvPr>
        </p:nvSpPr>
        <p:spPr>
          <a:xfrm>
            <a:off x="531812" y="787782"/>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3"/>
        <p:cNvGrpSpPr/>
        <p:nvPr/>
      </p:nvGrpSpPr>
      <p:grpSpPr>
        <a:xfrm>
          <a:off x="0" y="0"/>
          <a:ext cx="0" cy="0"/>
          <a:chOff x="0" y="0"/>
          <a:chExt cx="0" cy="0"/>
        </a:xfrm>
      </p:grpSpPr>
      <p:sp>
        <p:nvSpPr>
          <p:cNvPr id="84" name="Shape 84"/>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5" name="Shape 85"/>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6" name="Shape 86"/>
          <p:cNvSpPr/>
          <p:nvPr/>
        </p:nvSpPr>
        <p:spPr>
          <a:xfrm rot="10800000" flipH="1">
            <a:off x="-4189" y="714375"/>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87" name="Shape 87"/>
          <p:cNvSpPr txBox="1">
            <a:spLocks noGrp="1"/>
          </p:cNvSpPr>
          <p:nvPr>
            <p:ph type="sldNum" idx="12"/>
          </p:nvPr>
        </p:nvSpPr>
        <p:spPr>
          <a:xfrm>
            <a:off x="531812" y="787782"/>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2589212" y="446088"/>
            <a:ext cx="3505199" cy="976312"/>
          </a:xfrm>
          <a:prstGeom prst="rect">
            <a:avLst/>
          </a:prstGeom>
          <a:noFill/>
          <a:ln>
            <a:noFill/>
          </a:ln>
        </p:spPr>
        <p:txBody>
          <a:bodyPr wrap="square" lIns="91425" tIns="91425" rIns="91425" bIns="91425" anchor="b" anchorCtr="0"/>
          <a:lstStyle>
            <a:lvl1pPr marL="0" marR="0" lvl="0" indent="0" algn="l" rtl="0">
              <a:spcBef>
                <a:spcPts val="0"/>
              </a:spcBef>
              <a:buClr>
                <a:srgbClr val="262626"/>
              </a:buClr>
              <a:buSzPts val="2000"/>
              <a:buFont typeface="Century Gothic"/>
              <a:buNone/>
              <a:defRPr sz="20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90" name="Shape 90"/>
          <p:cNvSpPr txBox="1">
            <a:spLocks noGrp="1"/>
          </p:cNvSpPr>
          <p:nvPr>
            <p:ph type="body" idx="1"/>
          </p:nvPr>
        </p:nvSpPr>
        <p:spPr>
          <a:xfrm>
            <a:off x="6323012" y="446088"/>
            <a:ext cx="5181600" cy="5414963"/>
          </a:xfrm>
          <a:prstGeom prst="rect">
            <a:avLst/>
          </a:prstGeom>
          <a:noFill/>
          <a:ln>
            <a:noFill/>
          </a:ln>
        </p:spPr>
        <p:txBody>
          <a:bodyPr wrap="square" lIns="91425" tIns="91425" rIns="91425" bIns="91425" anchor="ctr" anchorCtr="0"/>
          <a:lstStyle>
            <a:lvl1pPr marL="342900" marR="0" lvl="0" indent="-2286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91" name="Shape 91"/>
          <p:cNvSpPr txBox="1">
            <a:spLocks noGrp="1"/>
          </p:cNvSpPr>
          <p:nvPr>
            <p:ph type="body" idx="2"/>
          </p:nvPr>
        </p:nvSpPr>
        <p:spPr>
          <a:xfrm>
            <a:off x="2589212" y="1598613"/>
            <a:ext cx="3505199" cy="4262436"/>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SzPts val="1400"/>
              <a:buFont typeface="Noto Sans Symbols"/>
              <a:buNone/>
              <a:defRPr sz="14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SzPts val="1000"/>
              <a:buFont typeface="Noto Sans Symbols"/>
              <a:buNone/>
              <a:defRPr sz="10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92" name="Shape 92"/>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3" name="Shape 93"/>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4" name="Shape 94"/>
          <p:cNvSpPr/>
          <p:nvPr/>
        </p:nvSpPr>
        <p:spPr>
          <a:xfrm rot="10800000" flipH="1">
            <a:off x="-4189" y="714375"/>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95" name="Shape 95"/>
          <p:cNvSpPr txBox="1">
            <a:spLocks noGrp="1"/>
          </p:cNvSpPr>
          <p:nvPr>
            <p:ph type="sldNum" idx="12"/>
          </p:nvPr>
        </p:nvSpPr>
        <p:spPr>
          <a:xfrm>
            <a:off x="531812" y="787782"/>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2589213" y="4800600"/>
            <a:ext cx="8915400" cy="566738"/>
          </a:xfrm>
          <a:prstGeom prst="rect">
            <a:avLst/>
          </a:prstGeom>
          <a:noFill/>
          <a:ln>
            <a:noFill/>
          </a:ln>
        </p:spPr>
        <p:txBody>
          <a:bodyPr wrap="square" lIns="91425" tIns="91425" rIns="91425" bIns="91425" anchor="b" anchorCtr="0"/>
          <a:lstStyle>
            <a:lvl1pPr marL="0" marR="0" lvl="0" indent="0" algn="l" rtl="0">
              <a:spcBef>
                <a:spcPts val="0"/>
              </a:spcBef>
              <a:buClr>
                <a:srgbClr val="262626"/>
              </a:buClr>
              <a:buSzPts val="2400"/>
              <a:buFont typeface="Century Gothic"/>
              <a:buNone/>
              <a:defRPr sz="24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98" name="Shape 98"/>
          <p:cNvSpPr>
            <a:spLocks noGrp="1"/>
          </p:cNvSpPr>
          <p:nvPr>
            <p:ph type="pic" idx="2"/>
          </p:nvPr>
        </p:nvSpPr>
        <p:spPr>
          <a:xfrm>
            <a:off x="2589212" y="634965"/>
            <a:ext cx="8915400" cy="3854970"/>
          </a:xfrm>
          <a:prstGeom prst="rect">
            <a:avLst/>
          </a:prstGeom>
          <a:noFill/>
          <a:ln>
            <a:noFill/>
          </a:ln>
        </p:spPr>
        <p:txBody>
          <a:bodyPr wrap="square" lIns="91425" tIns="91425" rIns="91425" bIns="91425" anchor="t" anchorCtr="0"/>
          <a:lstStyle>
            <a:lvl1pPr marL="0" marR="0" lvl="0" indent="0" algn="ctr"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99" name="Shape 99"/>
          <p:cNvSpPr txBox="1">
            <a:spLocks noGrp="1"/>
          </p:cNvSpPr>
          <p:nvPr>
            <p:ph type="body" idx="1"/>
          </p:nvPr>
        </p:nvSpPr>
        <p:spPr>
          <a:xfrm>
            <a:off x="2589213" y="5367338"/>
            <a:ext cx="8915400" cy="493712"/>
          </a:xfrm>
          <a:prstGeom prst="rect">
            <a:avLst/>
          </a:prstGeom>
          <a:noFill/>
          <a:ln>
            <a:noFill/>
          </a:ln>
        </p:spPr>
        <p:txBody>
          <a:bodyPr wrap="square" lIns="91425" tIns="91425" rIns="91425" bIns="91425" anchor="t" anchorCtr="0"/>
          <a:lstStyle>
            <a:lvl1pPr marL="0" marR="0" lvl="0" indent="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SzPts val="1200"/>
              <a:buFont typeface="Noto Sans Symbols"/>
              <a:buNone/>
              <a:defRPr sz="12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SzPts val="1000"/>
              <a:buFont typeface="Noto Sans Symbols"/>
              <a:buNone/>
              <a:defRPr sz="10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SzPts val="90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100" name="Shape 100"/>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1" name="Shape 101"/>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02" name="Shape 102"/>
          <p:cNvSpPr/>
          <p:nvPr/>
        </p:nvSpPr>
        <p:spPr>
          <a:xfrm rot="10800000" flipH="1">
            <a:off x="-4189" y="4911725"/>
            <a:ext cx="1588527" cy="507297"/>
          </a:xfrm>
          <a:custGeom>
            <a:avLst/>
            <a:gdLst/>
            <a:ahLst/>
            <a:cxnLst/>
            <a:rect l="0" t="0" r="0" b="0"/>
            <a:pathLst>
              <a:path w="120000" h="120000" extrusionOk="0">
                <a:moveTo>
                  <a:pt x="120000" y="56412"/>
                </a:moveTo>
                <a:lnTo>
                  <a:pt x="102703" y="2256"/>
                </a:lnTo>
                <a:cubicBezTo>
                  <a:pt x="102586" y="1872"/>
                  <a:pt x="102443" y="1512"/>
                  <a:pt x="102326" y="1128"/>
                </a:cubicBezTo>
                <a:cubicBezTo>
                  <a:pt x="101976" y="0"/>
                  <a:pt x="101613" y="0"/>
                  <a:pt x="101250" y="0"/>
                </a:cubicBezTo>
                <a:lnTo>
                  <a:pt x="94398" y="0"/>
                </a:lnTo>
                <a:lnTo>
                  <a:pt x="0" y="840"/>
                </a:lnTo>
                <a:cubicBezTo>
                  <a:pt x="103" y="40560"/>
                  <a:pt x="220" y="80280"/>
                  <a:pt x="324" y="120000"/>
                </a:cubicBezTo>
                <a:lnTo>
                  <a:pt x="94398" y="119592"/>
                </a:lnTo>
                <a:lnTo>
                  <a:pt x="101250" y="119592"/>
                </a:lnTo>
                <a:cubicBezTo>
                  <a:pt x="101613" y="119592"/>
                  <a:pt x="101976" y="118464"/>
                  <a:pt x="102326" y="118464"/>
                </a:cubicBezTo>
                <a:cubicBezTo>
                  <a:pt x="102326" y="117336"/>
                  <a:pt x="102703" y="117336"/>
                  <a:pt x="102703" y="117336"/>
                </a:cubicBezTo>
                <a:lnTo>
                  <a:pt x="120000" y="63180"/>
                </a:lnTo>
                <a:cubicBezTo>
                  <a:pt x="120713" y="60924"/>
                  <a:pt x="120713" y="58668"/>
                  <a:pt x="120000" y="56412"/>
                </a:cubicBezTo>
                <a:close/>
              </a:path>
            </a:pathLst>
          </a:custGeom>
          <a:solidFill>
            <a:schemeClr val="accent1"/>
          </a:solidFill>
          <a:ln>
            <a:noFill/>
          </a:ln>
        </p:spPr>
        <p:txBody>
          <a:bodyPr wrap="square" lIns="91425" tIns="91425" rIns="91425" bIns="91425" anchor="ctr" anchorCtr="0">
            <a:noAutofit/>
          </a:bodyPr>
          <a:lstStyle/>
          <a:p>
            <a:pPr marL="0" lvl="0" indent="0">
              <a:spcBef>
                <a:spcPts val="0"/>
              </a:spcBef>
              <a:buNone/>
            </a:pPr>
            <a:endParaRPr/>
          </a:p>
        </p:txBody>
      </p:sp>
      <p:sp>
        <p:nvSpPr>
          <p:cNvPr id="103" name="Shape 103"/>
          <p:cNvSpPr txBox="1">
            <a:spLocks noGrp="1"/>
          </p:cNvSpPr>
          <p:nvPr>
            <p:ph type="sldNum" idx="12"/>
          </p:nvPr>
        </p:nvSpPr>
        <p:spPr>
          <a:xfrm>
            <a:off x="531812" y="4983087"/>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t>‹#›</a:t>
            </a:fld>
            <a:endParaRPr lang="en-US" sz="2000" b="0" i="0" u="none" strike="noStrike" cap="none">
              <a:solidFill>
                <a:srgbClr val="FEFFFF"/>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5"/>
        <p:cNvGrpSpPr/>
        <p:nvPr/>
      </p:nvGrpSpPr>
      <p:grpSpPr>
        <a:xfrm>
          <a:off x="0" y="0"/>
          <a:ext cx="0" cy="0"/>
          <a:chOff x="0" y="0"/>
          <a:chExt cx="0" cy="0"/>
        </a:xfrm>
      </p:grpSpPr>
      <p:grpSp>
        <p:nvGrpSpPr>
          <p:cNvPr id="6" name="Shape 6"/>
          <p:cNvGrpSpPr/>
          <p:nvPr/>
        </p:nvGrpSpPr>
        <p:grpSpPr>
          <a:xfrm>
            <a:off x="1" y="228600"/>
            <a:ext cx="2851516" cy="6638628"/>
            <a:chOff x="2487613" y="285750"/>
            <a:chExt cx="2428875" cy="5654676"/>
          </a:xfrm>
        </p:grpSpPr>
        <p:sp>
          <p:nvSpPr>
            <p:cNvPr id="7" name="Shape 7"/>
            <p:cNvSpPr/>
            <p:nvPr/>
          </p:nvSpPr>
          <p:spPr>
            <a:xfrm>
              <a:off x="2487613" y="2284413"/>
              <a:ext cx="85725" cy="533400"/>
            </a:xfrm>
            <a:custGeom>
              <a:avLst/>
              <a:gdLst/>
              <a:ahLst/>
              <a:cxnLst/>
              <a:rect l="0" t="0" r="0" b="0"/>
              <a:pathLst>
                <a:path w="120000" h="120000" extrusionOk="0">
                  <a:moveTo>
                    <a:pt x="120000" y="120000"/>
                  </a:moveTo>
                  <a:cubicBezTo>
                    <a:pt x="109090" y="103235"/>
                    <a:pt x="103636" y="87352"/>
                    <a:pt x="92727" y="70588"/>
                  </a:cubicBezTo>
                  <a:cubicBezTo>
                    <a:pt x="60000" y="47647"/>
                    <a:pt x="32727" y="23823"/>
                    <a:pt x="0" y="0"/>
                  </a:cubicBezTo>
                  <a:cubicBezTo>
                    <a:pt x="0" y="30882"/>
                    <a:pt x="0" y="30882"/>
                    <a:pt x="0" y="30882"/>
                  </a:cubicBezTo>
                  <a:cubicBezTo>
                    <a:pt x="32727" y="56470"/>
                    <a:pt x="70909" y="82941"/>
                    <a:pt x="109090" y="109411"/>
                  </a:cubicBezTo>
                  <a:cubicBezTo>
                    <a:pt x="109090" y="112941"/>
                    <a:pt x="114545" y="116470"/>
                    <a:pt x="120000" y="120000"/>
                  </a:cubicBezTo>
                  <a:close/>
                </a:path>
              </a:pathLst>
            </a:custGeom>
            <a:solidFill>
              <a:schemeClr val="dk2">
                <a:alpha val="2000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8" name="Shape 8"/>
            <p:cNvSpPr/>
            <p:nvPr/>
          </p:nvSpPr>
          <p:spPr>
            <a:xfrm>
              <a:off x="2597151" y="2779713"/>
              <a:ext cx="550863" cy="1978025"/>
            </a:xfrm>
            <a:custGeom>
              <a:avLst/>
              <a:gdLst/>
              <a:ahLst/>
              <a:cxnLst/>
              <a:rect l="0" t="0" r="0" b="0"/>
              <a:pathLst>
                <a:path w="120000" h="120000" extrusionOk="0">
                  <a:moveTo>
                    <a:pt x="73714" y="83333"/>
                  </a:moveTo>
                  <a:cubicBezTo>
                    <a:pt x="88285" y="95714"/>
                    <a:pt x="102857" y="107857"/>
                    <a:pt x="119142" y="120000"/>
                  </a:cubicBezTo>
                  <a:cubicBezTo>
                    <a:pt x="119142" y="117857"/>
                    <a:pt x="119142" y="115952"/>
                    <a:pt x="120000" y="113809"/>
                  </a:cubicBezTo>
                  <a:cubicBezTo>
                    <a:pt x="106285" y="103571"/>
                    <a:pt x="93428" y="93095"/>
                    <a:pt x="81428" y="82619"/>
                  </a:cubicBezTo>
                  <a:cubicBezTo>
                    <a:pt x="49714" y="55476"/>
                    <a:pt x="23142" y="27857"/>
                    <a:pt x="0" y="0"/>
                  </a:cubicBezTo>
                  <a:cubicBezTo>
                    <a:pt x="1714" y="4761"/>
                    <a:pt x="3428" y="9761"/>
                    <a:pt x="5142" y="14523"/>
                  </a:cubicBezTo>
                  <a:cubicBezTo>
                    <a:pt x="25714" y="37619"/>
                    <a:pt x="48000" y="60714"/>
                    <a:pt x="73714" y="83333"/>
                  </a:cubicBezTo>
                  <a:close/>
                </a:path>
              </a:pathLst>
            </a:custGeom>
            <a:solidFill>
              <a:schemeClr val="dk2">
                <a:alpha val="2000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9" name="Shape 9"/>
            <p:cNvSpPr/>
            <p:nvPr/>
          </p:nvSpPr>
          <p:spPr>
            <a:xfrm>
              <a:off x="3175001" y="4730750"/>
              <a:ext cx="519113" cy="1209675"/>
            </a:xfrm>
            <a:custGeom>
              <a:avLst/>
              <a:gdLst/>
              <a:ahLst/>
              <a:cxnLst/>
              <a:rect l="0" t="0" r="0" b="0"/>
              <a:pathLst>
                <a:path w="120000" h="120000" extrusionOk="0">
                  <a:moveTo>
                    <a:pt x="7272" y="8571"/>
                  </a:moveTo>
                  <a:cubicBezTo>
                    <a:pt x="4545" y="5844"/>
                    <a:pt x="1818" y="3116"/>
                    <a:pt x="0" y="0"/>
                  </a:cubicBezTo>
                  <a:cubicBezTo>
                    <a:pt x="0" y="3896"/>
                    <a:pt x="0" y="7402"/>
                    <a:pt x="0" y="11298"/>
                  </a:cubicBezTo>
                  <a:cubicBezTo>
                    <a:pt x="19090" y="33116"/>
                    <a:pt x="40000" y="54545"/>
                    <a:pt x="61818" y="75584"/>
                  </a:cubicBezTo>
                  <a:cubicBezTo>
                    <a:pt x="77272" y="90389"/>
                    <a:pt x="94545" y="105194"/>
                    <a:pt x="111818" y="120000"/>
                  </a:cubicBezTo>
                  <a:cubicBezTo>
                    <a:pt x="120000" y="120000"/>
                    <a:pt x="120000" y="120000"/>
                    <a:pt x="120000" y="120000"/>
                  </a:cubicBezTo>
                  <a:cubicBezTo>
                    <a:pt x="102727" y="104805"/>
                    <a:pt x="85454" y="89610"/>
                    <a:pt x="70000" y="74025"/>
                  </a:cubicBezTo>
                  <a:cubicBezTo>
                    <a:pt x="47272" y="52597"/>
                    <a:pt x="26363" y="30779"/>
                    <a:pt x="7272" y="8571"/>
                  </a:cubicBezTo>
                  <a:close/>
                </a:path>
              </a:pathLst>
            </a:custGeom>
            <a:solidFill>
              <a:schemeClr val="dk2">
                <a:alpha val="2000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0" name="Shape 10"/>
            <p:cNvSpPr/>
            <p:nvPr/>
          </p:nvSpPr>
          <p:spPr>
            <a:xfrm>
              <a:off x="3305176" y="5630863"/>
              <a:ext cx="146050" cy="309563"/>
            </a:xfrm>
            <a:custGeom>
              <a:avLst/>
              <a:gdLst/>
              <a:ahLst/>
              <a:cxnLst/>
              <a:rect l="0" t="0" r="0" b="0"/>
              <a:pathLst>
                <a:path w="120000" h="120000" extrusionOk="0">
                  <a:moveTo>
                    <a:pt x="90810" y="120000"/>
                  </a:moveTo>
                  <a:cubicBezTo>
                    <a:pt x="120000" y="120000"/>
                    <a:pt x="120000" y="120000"/>
                    <a:pt x="120000" y="120000"/>
                  </a:cubicBezTo>
                  <a:cubicBezTo>
                    <a:pt x="77837" y="80506"/>
                    <a:pt x="38918" y="41012"/>
                    <a:pt x="0" y="0"/>
                  </a:cubicBezTo>
                  <a:cubicBezTo>
                    <a:pt x="25945" y="41012"/>
                    <a:pt x="55135" y="80506"/>
                    <a:pt x="90810" y="120000"/>
                  </a:cubicBezTo>
                  <a:close/>
                </a:path>
              </a:pathLst>
            </a:custGeom>
            <a:solidFill>
              <a:schemeClr val="dk2">
                <a:alpha val="2000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1" name="Shape 11"/>
            <p:cNvSpPr/>
            <p:nvPr/>
          </p:nvSpPr>
          <p:spPr>
            <a:xfrm>
              <a:off x="2573338" y="2817813"/>
              <a:ext cx="700088" cy="2835275"/>
            </a:xfrm>
            <a:custGeom>
              <a:avLst/>
              <a:gdLst/>
              <a:ahLst/>
              <a:cxnLst/>
              <a:rect l="0" t="0" r="0" b="0"/>
              <a:pathLst>
                <a:path w="120000" h="120000" extrusionOk="0">
                  <a:moveTo>
                    <a:pt x="109213" y="109695"/>
                  </a:moveTo>
                  <a:cubicBezTo>
                    <a:pt x="97752" y="102714"/>
                    <a:pt x="87640" y="95734"/>
                    <a:pt x="78202" y="88753"/>
                  </a:cubicBezTo>
                  <a:cubicBezTo>
                    <a:pt x="56629" y="72631"/>
                    <a:pt x="39775" y="56011"/>
                    <a:pt x="26966" y="39224"/>
                  </a:cubicBezTo>
                  <a:cubicBezTo>
                    <a:pt x="19550" y="29085"/>
                    <a:pt x="13483" y="18781"/>
                    <a:pt x="8089" y="8476"/>
                  </a:cubicBezTo>
                  <a:cubicBezTo>
                    <a:pt x="5393" y="5650"/>
                    <a:pt x="2696" y="2825"/>
                    <a:pt x="0" y="0"/>
                  </a:cubicBezTo>
                  <a:cubicBezTo>
                    <a:pt x="5393" y="13130"/>
                    <a:pt x="12808" y="26426"/>
                    <a:pt x="22247" y="39390"/>
                  </a:cubicBezTo>
                  <a:cubicBezTo>
                    <a:pt x="34382" y="56343"/>
                    <a:pt x="51235" y="72963"/>
                    <a:pt x="72134" y="89252"/>
                  </a:cubicBezTo>
                  <a:cubicBezTo>
                    <a:pt x="82921" y="97396"/>
                    <a:pt x="95056" y="105373"/>
                    <a:pt x="107865" y="113185"/>
                  </a:cubicBezTo>
                  <a:cubicBezTo>
                    <a:pt x="111910" y="115512"/>
                    <a:pt x="115955" y="117673"/>
                    <a:pt x="120000" y="120000"/>
                  </a:cubicBezTo>
                  <a:cubicBezTo>
                    <a:pt x="118651" y="119168"/>
                    <a:pt x="117977" y="118504"/>
                    <a:pt x="117303" y="117673"/>
                  </a:cubicBezTo>
                  <a:cubicBezTo>
                    <a:pt x="113932" y="115013"/>
                    <a:pt x="111235" y="112354"/>
                    <a:pt x="109213" y="109695"/>
                  </a:cubicBezTo>
                  <a:close/>
                </a:path>
              </a:pathLst>
            </a:custGeom>
            <a:solidFill>
              <a:schemeClr val="dk2">
                <a:alpha val="2000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2" name="Shape 12"/>
            <p:cNvSpPr/>
            <p:nvPr/>
          </p:nvSpPr>
          <p:spPr>
            <a:xfrm>
              <a:off x="2506663" y="285750"/>
              <a:ext cx="90488" cy="2493963"/>
            </a:xfrm>
            <a:custGeom>
              <a:avLst/>
              <a:gdLst/>
              <a:ahLst/>
              <a:cxnLst/>
              <a:rect l="0" t="0" r="0" b="0"/>
              <a:pathLst>
                <a:path w="120000" h="120000" extrusionOk="0">
                  <a:moveTo>
                    <a:pt x="57391" y="109039"/>
                  </a:moveTo>
                  <a:cubicBezTo>
                    <a:pt x="62608" y="109795"/>
                    <a:pt x="62608" y="110551"/>
                    <a:pt x="62608" y="111307"/>
                  </a:cubicBezTo>
                  <a:cubicBezTo>
                    <a:pt x="78260" y="113952"/>
                    <a:pt x="99130" y="116598"/>
                    <a:pt x="114782" y="119433"/>
                  </a:cubicBezTo>
                  <a:cubicBezTo>
                    <a:pt x="114782" y="119622"/>
                    <a:pt x="114782" y="119811"/>
                    <a:pt x="120000" y="120000"/>
                  </a:cubicBezTo>
                  <a:cubicBezTo>
                    <a:pt x="109565" y="116220"/>
                    <a:pt x="99130" y="112629"/>
                    <a:pt x="88695" y="108850"/>
                  </a:cubicBezTo>
                  <a:cubicBezTo>
                    <a:pt x="46956" y="89574"/>
                    <a:pt x="26086" y="70299"/>
                    <a:pt x="26086" y="50834"/>
                  </a:cubicBezTo>
                  <a:cubicBezTo>
                    <a:pt x="31304" y="33826"/>
                    <a:pt x="46956" y="17007"/>
                    <a:pt x="78260" y="0"/>
                  </a:cubicBezTo>
                  <a:cubicBezTo>
                    <a:pt x="62608" y="0"/>
                    <a:pt x="62608" y="0"/>
                    <a:pt x="62608" y="0"/>
                  </a:cubicBezTo>
                  <a:cubicBezTo>
                    <a:pt x="26086" y="16818"/>
                    <a:pt x="10434" y="33826"/>
                    <a:pt x="5217" y="50834"/>
                  </a:cubicBezTo>
                  <a:cubicBezTo>
                    <a:pt x="0" y="70299"/>
                    <a:pt x="15652" y="89574"/>
                    <a:pt x="57391" y="109039"/>
                  </a:cubicBezTo>
                  <a:close/>
                </a:path>
              </a:pathLst>
            </a:custGeom>
            <a:solidFill>
              <a:schemeClr val="dk2">
                <a:alpha val="2000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3" name="Shape 13"/>
            <p:cNvSpPr/>
            <p:nvPr/>
          </p:nvSpPr>
          <p:spPr>
            <a:xfrm>
              <a:off x="2554288" y="2598738"/>
              <a:ext cx="66675" cy="420688"/>
            </a:xfrm>
            <a:custGeom>
              <a:avLst/>
              <a:gdLst/>
              <a:ahLst/>
              <a:cxnLst/>
              <a:rect l="0" t="0" r="0" b="0"/>
              <a:pathLst>
                <a:path w="120000" h="120000" extrusionOk="0">
                  <a:moveTo>
                    <a:pt x="0" y="0"/>
                  </a:moveTo>
                  <a:cubicBezTo>
                    <a:pt x="14117" y="21308"/>
                    <a:pt x="21176" y="41495"/>
                    <a:pt x="35294" y="62803"/>
                  </a:cubicBezTo>
                  <a:cubicBezTo>
                    <a:pt x="63529" y="81869"/>
                    <a:pt x="91764" y="100934"/>
                    <a:pt x="120000" y="120000"/>
                  </a:cubicBezTo>
                  <a:cubicBezTo>
                    <a:pt x="105882" y="97570"/>
                    <a:pt x="91764" y="74018"/>
                    <a:pt x="77647" y="51588"/>
                  </a:cubicBezTo>
                  <a:cubicBezTo>
                    <a:pt x="70588" y="50467"/>
                    <a:pt x="70588" y="49345"/>
                    <a:pt x="70588" y="48224"/>
                  </a:cubicBezTo>
                  <a:cubicBezTo>
                    <a:pt x="49411" y="31401"/>
                    <a:pt x="21176" y="15700"/>
                    <a:pt x="0" y="0"/>
                  </a:cubicBezTo>
                  <a:close/>
                </a:path>
              </a:pathLst>
            </a:custGeom>
            <a:solidFill>
              <a:schemeClr val="dk2">
                <a:alpha val="2000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4" name="Shape 14"/>
            <p:cNvSpPr/>
            <p:nvPr/>
          </p:nvSpPr>
          <p:spPr>
            <a:xfrm>
              <a:off x="3143251" y="4757738"/>
              <a:ext cx="161925" cy="873125"/>
            </a:xfrm>
            <a:custGeom>
              <a:avLst/>
              <a:gdLst/>
              <a:ahLst/>
              <a:cxnLst/>
              <a:rect l="0" t="0" r="0" b="0"/>
              <a:pathLst>
                <a:path w="120000" h="120000" extrusionOk="0">
                  <a:moveTo>
                    <a:pt x="0" y="0"/>
                  </a:moveTo>
                  <a:cubicBezTo>
                    <a:pt x="0" y="16756"/>
                    <a:pt x="5853" y="33513"/>
                    <a:pt x="14634" y="50270"/>
                  </a:cubicBezTo>
                  <a:cubicBezTo>
                    <a:pt x="23414" y="63243"/>
                    <a:pt x="35121" y="76756"/>
                    <a:pt x="49756" y="89729"/>
                  </a:cubicBezTo>
                  <a:cubicBezTo>
                    <a:pt x="55609" y="92972"/>
                    <a:pt x="64390" y="96216"/>
                    <a:pt x="70243" y="99459"/>
                  </a:cubicBezTo>
                  <a:cubicBezTo>
                    <a:pt x="87804" y="106486"/>
                    <a:pt x="102439" y="112972"/>
                    <a:pt x="120000" y="120000"/>
                  </a:cubicBezTo>
                  <a:cubicBezTo>
                    <a:pt x="117073" y="118378"/>
                    <a:pt x="114146" y="116216"/>
                    <a:pt x="111219" y="114594"/>
                  </a:cubicBezTo>
                  <a:cubicBezTo>
                    <a:pt x="76097" y="92972"/>
                    <a:pt x="52682" y="71351"/>
                    <a:pt x="38048" y="49729"/>
                  </a:cubicBezTo>
                  <a:cubicBezTo>
                    <a:pt x="32195" y="36756"/>
                    <a:pt x="26341" y="24324"/>
                    <a:pt x="23414" y="11891"/>
                  </a:cubicBezTo>
                  <a:cubicBezTo>
                    <a:pt x="23414" y="11351"/>
                    <a:pt x="20487" y="10810"/>
                    <a:pt x="20487" y="9729"/>
                  </a:cubicBezTo>
                  <a:cubicBezTo>
                    <a:pt x="14634" y="6486"/>
                    <a:pt x="5853" y="3243"/>
                    <a:pt x="0" y="0"/>
                  </a:cubicBezTo>
                  <a:close/>
                </a:path>
              </a:pathLst>
            </a:custGeom>
            <a:solidFill>
              <a:schemeClr val="dk2">
                <a:alpha val="2000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5" name="Shape 15"/>
            <p:cNvSpPr/>
            <p:nvPr/>
          </p:nvSpPr>
          <p:spPr>
            <a:xfrm>
              <a:off x="3148013" y="1282700"/>
              <a:ext cx="1768475" cy="3448050"/>
            </a:xfrm>
            <a:custGeom>
              <a:avLst/>
              <a:gdLst/>
              <a:ahLst/>
              <a:cxnLst/>
              <a:rect l="0" t="0" r="0" b="0"/>
              <a:pathLst>
                <a:path w="120000" h="120000" extrusionOk="0">
                  <a:moveTo>
                    <a:pt x="1866" y="116719"/>
                  </a:moveTo>
                  <a:cubicBezTo>
                    <a:pt x="2666" y="105512"/>
                    <a:pt x="6933" y="94441"/>
                    <a:pt x="13333" y="83781"/>
                  </a:cubicBezTo>
                  <a:cubicBezTo>
                    <a:pt x="20000" y="73120"/>
                    <a:pt x="29066" y="62870"/>
                    <a:pt x="39733" y="53029"/>
                  </a:cubicBezTo>
                  <a:cubicBezTo>
                    <a:pt x="50400" y="43189"/>
                    <a:pt x="62666" y="33895"/>
                    <a:pt x="76000" y="25011"/>
                  </a:cubicBezTo>
                  <a:cubicBezTo>
                    <a:pt x="82666" y="20637"/>
                    <a:pt x="89866" y="16264"/>
                    <a:pt x="97066" y="12164"/>
                  </a:cubicBezTo>
                  <a:cubicBezTo>
                    <a:pt x="100800" y="10113"/>
                    <a:pt x="104533" y="7927"/>
                    <a:pt x="108266" y="6013"/>
                  </a:cubicBezTo>
                  <a:cubicBezTo>
                    <a:pt x="112266" y="3963"/>
                    <a:pt x="116000" y="2050"/>
                    <a:pt x="120000" y="136"/>
                  </a:cubicBezTo>
                  <a:cubicBezTo>
                    <a:pt x="120000" y="0"/>
                    <a:pt x="120000" y="0"/>
                    <a:pt x="120000" y="0"/>
                  </a:cubicBezTo>
                  <a:cubicBezTo>
                    <a:pt x="115733" y="1913"/>
                    <a:pt x="112000" y="3826"/>
                    <a:pt x="108000" y="5876"/>
                  </a:cubicBezTo>
                  <a:cubicBezTo>
                    <a:pt x="104266" y="7790"/>
                    <a:pt x="100533" y="9840"/>
                    <a:pt x="96800" y="12027"/>
                  </a:cubicBezTo>
                  <a:cubicBezTo>
                    <a:pt x="89333" y="16127"/>
                    <a:pt x="82133" y="20364"/>
                    <a:pt x="75466" y="24738"/>
                  </a:cubicBezTo>
                  <a:cubicBezTo>
                    <a:pt x="61866" y="33621"/>
                    <a:pt x="49333" y="42915"/>
                    <a:pt x="38666" y="52756"/>
                  </a:cubicBezTo>
                  <a:cubicBezTo>
                    <a:pt x="27733" y="62460"/>
                    <a:pt x="18666" y="72847"/>
                    <a:pt x="12000" y="83507"/>
                  </a:cubicBezTo>
                  <a:cubicBezTo>
                    <a:pt x="5066" y="94305"/>
                    <a:pt x="800" y="105375"/>
                    <a:pt x="0" y="116719"/>
                  </a:cubicBezTo>
                  <a:cubicBezTo>
                    <a:pt x="0" y="116993"/>
                    <a:pt x="0" y="117129"/>
                    <a:pt x="0" y="117403"/>
                  </a:cubicBezTo>
                  <a:cubicBezTo>
                    <a:pt x="533" y="118223"/>
                    <a:pt x="1066" y="119179"/>
                    <a:pt x="1866" y="120000"/>
                  </a:cubicBezTo>
                  <a:cubicBezTo>
                    <a:pt x="1866" y="118906"/>
                    <a:pt x="1866" y="117813"/>
                    <a:pt x="1866" y="116719"/>
                  </a:cubicBezTo>
                  <a:close/>
                </a:path>
              </a:pathLst>
            </a:custGeom>
            <a:solidFill>
              <a:schemeClr val="dk2">
                <a:alpha val="2000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6" name="Shape 16"/>
            <p:cNvSpPr/>
            <p:nvPr/>
          </p:nvSpPr>
          <p:spPr>
            <a:xfrm>
              <a:off x="3273426" y="5653088"/>
              <a:ext cx="138113" cy="287338"/>
            </a:xfrm>
            <a:custGeom>
              <a:avLst/>
              <a:gdLst/>
              <a:ahLst/>
              <a:cxnLst/>
              <a:rect l="0" t="0" r="0" b="0"/>
              <a:pathLst>
                <a:path w="120000" h="120000" extrusionOk="0">
                  <a:moveTo>
                    <a:pt x="0" y="0"/>
                  </a:moveTo>
                  <a:cubicBezTo>
                    <a:pt x="24000" y="39452"/>
                    <a:pt x="54857" y="80547"/>
                    <a:pt x="89142" y="119999"/>
                  </a:cubicBezTo>
                  <a:cubicBezTo>
                    <a:pt x="120000" y="119999"/>
                    <a:pt x="120000" y="119999"/>
                    <a:pt x="120000" y="119999"/>
                  </a:cubicBezTo>
                  <a:cubicBezTo>
                    <a:pt x="78857" y="80547"/>
                    <a:pt x="37714" y="39452"/>
                    <a:pt x="0" y="0"/>
                  </a:cubicBezTo>
                  <a:close/>
                </a:path>
              </a:pathLst>
            </a:custGeom>
            <a:solidFill>
              <a:schemeClr val="dk2">
                <a:alpha val="2000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7" name="Shape 17"/>
            <p:cNvSpPr/>
            <p:nvPr/>
          </p:nvSpPr>
          <p:spPr>
            <a:xfrm>
              <a:off x="3143251" y="4656138"/>
              <a:ext cx="31750" cy="188913"/>
            </a:xfrm>
            <a:custGeom>
              <a:avLst/>
              <a:gdLst/>
              <a:ahLst/>
              <a:cxnLst/>
              <a:rect l="0" t="0" r="0" b="0"/>
              <a:pathLst>
                <a:path w="120000" h="120000" extrusionOk="0">
                  <a:moveTo>
                    <a:pt x="105000" y="110000"/>
                  </a:moveTo>
                  <a:cubicBezTo>
                    <a:pt x="105000" y="115000"/>
                    <a:pt x="120000" y="117500"/>
                    <a:pt x="120000" y="120000"/>
                  </a:cubicBezTo>
                  <a:cubicBezTo>
                    <a:pt x="120000" y="95000"/>
                    <a:pt x="120000" y="72500"/>
                    <a:pt x="120000" y="47500"/>
                  </a:cubicBezTo>
                  <a:cubicBezTo>
                    <a:pt x="75000" y="32500"/>
                    <a:pt x="45000" y="15000"/>
                    <a:pt x="15000" y="0"/>
                  </a:cubicBezTo>
                  <a:cubicBezTo>
                    <a:pt x="0" y="22500"/>
                    <a:pt x="0" y="42500"/>
                    <a:pt x="0" y="65000"/>
                  </a:cubicBezTo>
                  <a:cubicBezTo>
                    <a:pt x="30000" y="80000"/>
                    <a:pt x="75000" y="95000"/>
                    <a:pt x="105000" y="110000"/>
                  </a:cubicBezTo>
                  <a:close/>
                </a:path>
              </a:pathLst>
            </a:custGeom>
            <a:solidFill>
              <a:schemeClr val="dk2">
                <a:alpha val="20000"/>
              </a:schemeClr>
            </a:solidFill>
            <a:ln>
              <a:noFill/>
            </a:ln>
          </p:spPr>
          <p:txBody>
            <a:bodyPr wrap="square" lIns="91425" tIns="91425" rIns="91425" bIns="91425" anchor="ctr" anchorCtr="0">
              <a:noAutofit/>
            </a:bodyPr>
            <a:lstStyle/>
            <a:p>
              <a:pPr marL="0" lvl="0" indent="0">
                <a:spcBef>
                  <a:spcPts val="0"/>
                </a:spcBef>
                <a:buNone/>
              </a:pPr>
              <a:endParaRPr/>
            </a:p>
          </p:txBody>
        </p:sp>
        <p:sp>
          <p:nvSpPr>
            <p:cNvPr id="18" name="Shape 18"/>
            <p:cNvSpPr/>
            <p:nvPr/>
          </p:nvSpPr>
          <p:spPr>
            <a:xfrm>
              <a:off x="3211513" y="5410200"/>
              <a:ext cx="203200" cy="530225"/>
            </a:xfrm>
            <a:custGeom>
              <a:avLst/>
              <a:gdLst/>
              <a:ahLst/>
              <a:cxnLst/>
              <a:rect l="0" t="0" r="0" b="0"/>
              <a:pathLst>
                <a:path w="120000" h="120000" extrusionOk="0">
                  <a:moveTo>
                    <a:pt x="16153" y="16000"/>
                  </a:moveTo>
                  <a:cubicBezTo>
                    <a:pt x="11538" y="10666"/>
                    <a:pt x="4615" y="5333"/>
                    <a:pt x="0" y="0"/>
                  </a:cubicBezTo>
                  <a:cubicBezTo>
                    <a:pt x="6923" y="14222"/>
                    <a:pt x="16153" y="28444"/>
                    <a:pt x="27692" y="42666"/>
                  </a:cubicBezTo>
                  <a:cubicBezTo>
                    <a:pt x="30000" y="47111"/>
                    <a:pt x="32307" y="50666"/>
                    <a:pt x="36923" y="55111"/>
                  </a:cubicBezTo>
                  <a:cubicBezTo>
                    <a:pt x="62307" y="76444"/>
                    <a:pt x="90000" y="98666"/>
                    <a:pt x="117692" y="120000"/>
                  </a:cubicBezTo>
                  <a:cubicBezTo>
                    <a:pt x="120000" y="120000"/>
                    <a:pt x="120000" y="120000"/>
                    <a:pt x="120000" y="120000"/>
                  </a:cubicBezTo>
                  <a:cubicBezTo>
                    <a:pt x="94615" y="96888"/>
                    <a:pt x="73846" y="73777"/>
                    <a:pt x="55384" y="49777"/>
                  </a:cubicBezTo>
                  <a:cubicBezTo>
                    <a:pt x="41538" y="38222"/>
                    <a:pt x="30000" y="27555"/>
                    <a:pt x="16153" y="16000"/>
                  </a:cubicBezTo>
                  <a:close/>
                </a:path>
              </a:pathLst>
            </a:custGeom>
            <a:solidFill>
              <a:schemeClr val="dk2">
                <a:alpha val="20000"/>
              </a:schemeClr>
            </a:solidFill>
            <a:ln>
              <a:noFill/>
            </a:ln>
          </p:spPr>
          <p:txBody>
            <a:bodyPr wrap="square" lIns="91425" tIns="91425" rIns="91425" bIns="91425" anchor="ctr" anchorCtr="0">
              <a:noAutofit/>
            </a:bodyPr>
            <a:lstStyle/>
            <a:p>
              <a:pPr marL="0" lvl="0" indent="0">
                <a:spcBef>
                  <a:spcPts val="0"/>
                </a:spcBef>
                <a:buNone/>
              </a:pPr>
              <a:endParaRPr/>
            </a:p>
          </p:txBody>
        </p:sp>
      </p:grpSp>
      <p:grpSp>
        <p:nvGrpSpPr>
          <p:cNvPr id="19" name="Shape 19"/>
          <p:cNvGrpSpPr/>
          <p:nvPr/>
        </p:nvGrpSpPr>
        <p:grpSpPr>
          <a:xfrm>
            <a:off x="27222" y="-786"/>
            <a:ext cx="2356674" cy="6854039"/>
            <a:chOff x="6627813" y="194833"/>
            <a:chExt cx="1952625" cy="5678918"/>
          </a:xfrm>
        </p:grpSpPr>
        <p:sp>
          <p:nvSpPr>
            <p:cNvPr id="20" name="Shape 20"/>
            <p:cNvSpPr/>
            <p:nvPr/>
          </p:nvSpPr>
          <p:spPr>
            <a:xfrm>
              <a:off x="6627813" y="194833"/>
              <a:ext cx="409575" cy="3646488"/>
            </a:xfrm>
            <a:custGeom>
              <a:avLst/>
              <a:gdLst/>
              <a:ahLst/>
              <a:cxnLst/>
              <a:rect l="0" t="0" r="0" b="0"/>
              <a:pathLst>
                <a:path w="120000" h="120000" extrusionOk="0">
                  <a:moveTo>
                    <a:pt x="8155" y="27391"/>
                  </a:moveTo>
                  <a:cubicBezTo>
                    <a:pt x="12815" y="37565"/>
                    <a:pt x="19805" y="47869"/>
                    <a:pt x="30291" y="58043"/>
                  </a:cubicBezTo>
                  <a:cubicBezTo>
                    <a:pt x="39611" y="68217"/>
                    <a:pt x="51262" y="78391"/>
                    <a:pt x="66407" y="88565"/>
                  </a:cubicBezTo>
                  <a:cubicBezTo>
                    <a:pt x="80388" y="98739"/>
                    <a:pt x="97864" y="108782"/>
                    <a:pt x="117669" y="118826"/>
                  </a:cubicBezTo>
                  <a:cubicBezTo>
                    <a:pt x="118834" y="119217"/>
                    <a:pt x="120000" y="119608"/>
                    <a:pt x="120000" y="120000"/>
                  </a:cubicBezTo>
                  <a:cubicBezTo>
                    <a:pt x="118834" y="118043"/>
                    <a:pt x="116504" y="115956"/>
                    <a:pt x="115339" y="114000"/>
                  </a:cubicBezTo>
                  <a:cubicBezTo>
                    <a:pt x="115339" y="113608"/>
                    <a:pt x="115339" y="113217"/>
                    <a:pt x="115339" y="112956"/>
                  </a:cubicBezTo>
                  <a:cubicBezTo>
                    <a:pt x="99029" y="104739"/>
                    <a:pt x="85048" y="96652"/>
                    <a:pt x="73398" y="88434"/>
                  </a:cubicBezTo>
                  <a:cubicBezTo>
                    <a:pt x="58252" y="78260"/>
                    <a:pt x="45436" y="68217"/>
                    <a:pt x="34951" y="57913"/>
                  </a:cubicBezTo>
                  <a:cubicBezTo>
                    <a:pt x="24466" y="47739"/>
                    <a:pt x="16310" y="37565"/>
                    <a:pt x="10485" y="27260"/>
                  </a:cubicBezTo>
                  <a:cubicBezTo>
                    <a:pt x="8155" y="22173"/>
                    <a:pt x="5825" y="17086"/>
                    <a:pt x="3495" y="12000"/>
                  </a:cubicBezTo>
                  <a:cubicBezTo>
                    <a:pt x="2330" y="7956"/>
                    <a:pt x="1165" y="4043"/>
                    <a:pt x="1165" y="0"/>
                  </a:cubicBezTo>
                  <a:cubicBezTo>
                    <a:pt x="0" y="0"/>
                    <a:pt x="0" y="0"/>
                    <a:pt x="0" y="0"/>
                  </a:cubicBezTo>
                  <a:cubicBezTo>
                    <a:pt x="0" y="4043"/>
                    <a:pt x="1165" y="7956"/>
                    <a:pt x="1165" y="12000"/>
                  </a:cubicBezTo>
                  <a:cubicBezTo>
                    <a:pt x="3495" y="17086"/>
                    <a:pt x="4660" y="22173"/>
                    <a:pt x="8155" y="27391"/>
                  </a:cubicBezTo>
                  <a:close/>
                </a:path>
              </a:pathLst>
            </a:custGeom>
            <a:solidFill>
              <a:schemeClr val="dk2"/>
            </a:solidFill>
            <a:ln>
              <a:noFill/>
            </a:ln>
          </p:spPr>
          <p:txBody>
            <a:bodyPr wrap="square" lIns="91425" tIns="91425" rIns="91425" bIns="91425" anchor="ctr" anchorCtr="0">
              <a:noAutofit/>
            </a:bodyPr>
            <a:lstStyle/>
            <a:p>
              <a:pPr marL="0" lvl="0" indent="0">
                <a:spcBef>
                  <a:spcPts val="0"/>
                </a:spcBef>
                <a:buNone/>
              </a:pPr>
              <a:endParaRPr/>
            </a:p>
          </p:txBody>
        </p:sp>
        <p:sp>
          <p:nvSpPr>
            <p:cNvPr id="21" name="Shape 21"/>
            <p:cNvSpPr/>
            <p:nvPr/>
          </p:nvSpPr>
          <p:spPr>
            <a:xfrm>
              <a:off x="7061201" y="3771900"/>
              <a:ext cx="350838" cy="1309688"/>
            </a:xfrm>
            <a:custGeom>
              <a:avLst/>
              <a:gdLst/>
              <a:ahLst/>
              <a:cxnLst/>
              <a:rect l="0" t="0" r="0" b="0"/>
              <a:pathLst>
                <a:path w="120000" h="120000" extrusionOk="0">
                  <a:moveTo>
                    <a:pt x="72272" y="83272"/>
                  </a:moveTo>
                  <a:cubicBezTo>
                    <a:pt x="87272" y="95636"/>
                    <a:pt x="102272" y="108000"/>
                    <a:pt x="120000" y="120000"/>
                  </a:cubicBezTo>
                  <a:cubicBezTo>
                    <a:pt x="120000" y="117454"/>
                    <a:pt x="120000" y="114545"/>
                    <a:pt x="120000" y="112000"/>
                  </a:cubicBezTo>
                  <a:cubicBezTo>
                    <a:pt x="120000" y="111636"/>
                    <a:pt x="120000" y="110909"/>
                    <a:pt x="120000" y="110545"/>
                  </a:cubicBezTo>
                  <a:cubicBezTo>
                    <a:pt x="107727" y="101090"/>
                    <a:pt x="95454" y="91636"/>
                    <a:pt x="84545" y="82181"/>
                  </a:cubicBezTo>
                  <a:cubicBezTo>
                    <a:pt x="51818" y="55272"/>
                    <a:pt x="23181" y="27636"/>
                    <a:pt x="0" y="0"/>
                  </a:cubicBezTo>
                  <a:cubicBezTo>
                    <a:pt x="2727" y="7636"/>
                    <a:pt x="5454" y="15272"/>
                    <a:pt x="9545" y="22909"/>
                  </a:cubicBezTo>
                  <a:cubicBezTo>
                    <a:pt x="28636" y="43272"/>
                    <a:pt x="49090" y="63272"/>
                    <a:pt x="72272" y="83272"/>
                  </a:cubicBezTo>
                  <a:close/>
                </a:path>
              </a:pathLst>
            </a:custGeom>
            <a:solidFill>
              <a:schemeClr val="dk2"/>
            </a:solidFill>
            <a:ln>
              <a:noFill/>
            </a:ln>
          </p:spPr>
          <p:txBody>
            <a:bodyPr wrap="square" lIns="91425" tIns="91425" rIns="91425" bIns="91425" anchor="ctr" anchorCtr="0">
              <a:noAutofit/>
            </a:bodyPr>
            <a:lstStyle/>
            <a:p>
              <a:pPr marL="0" lvl="0" indent="0">
                <a:spcBef>
                  <a:spcPts val="0"/>
                </a:spcBef>
                <a:buNone/>
              </a:pPr>
              <a:endParaRPr/>
            </a:p>
          </p:txBody>
        </p:sp>
        <p:sp>
          <p:nvSpPr>
            <p:cNvPr id="22" name="Shape 22"/>
            <p:cNvSpPr/>
            <p:nvPr/>
          </p:nvSpPr>
          <p:spPr>
            <a:xfrm>
              <a:off x="7439026" y="5053013"/>
              <a:ext cx="357188" cy="820738"/>
            </a:xfrm>
            <a:custGeom>
              <a:avLst/>
              <a:gdLst/>
              <a:ahLst/>
              <a:cxnLst/>
              <a:rect l="0" t="0" r="0" b="0"/>
              <a:pathLst>
                <a:path w="120000" h="120000" extrusionOk="0">
                  <a:moveTo>
                    <a:pt x="8000" y="8695"/>
                  </a:moveTo>
                  <a:cubicBezTo>
                    <a:pt x="5333" y="5797"/>
                    <a:pt x="2666" y="2898"/>
                    <a:pt x="0" y="0"/>
                  </a:cubicBezTo>
                  <a:cubicBezTo>
                    <a:pt x="0" y="5217"/>
                    <a:pt x="0" y="11014"/>
                    <a:pt x="1333" y="16811"/>
                  </a:cubicBezTo>
                  <a:cubicBezTo>
                    <a:pt x="18666" y="35942"/>
                    <a:pt x="36000" y="55072"/>
                    <a:pt x="56000" y="73623"/>
                  </a:cubicBezTo>
                  <a:cubicBezTo>
                    <a:pt x="72000" y="89275"/>
                    <a:pt x="89333" y="104927"/>
                    <a:pt x="106666" y="120000"/>
                  </a:cubicBezTo>
                  <a:cubicBezTo>
                    <a:pt x="120000" y="120000"/>
                    <a:pt x="120000" y="120000"/>
                    <a:pt x="120000" y="120000"/>
                  </a:cubicBezTo>
                  <a:cubicBezTo>
                    <a:pt x="101333" y="104347"/>
                    <a:pt x="84000" y="88115"/>
                    <a:pt x="66666" y="71304"/>
                  </a:cubicBezTo>
                  <a:cubicBezTo>
                    <a:pt x="45333" y="51014"/>
                    <a:pt x="26666" y="29565"/>
                    <a:pt x="8000" y="8695"/>
                  </a:cubicBezTo>
                  <a:close/>
                </a:path>
              </a:pathLst>
            </a:custGeom>
            <a:solidFill>
              <a:schemeClr val="dk2"/>
            </a:solidFill>
            <a:ln>
              <a:noFill/>
            </a:ln>
          </p:spPr>
          <p:txBody>
            <a:bodyPr wrap="square" lIns="91425" tIns="91425" rIns="91425" bIns="91425" anchor="ctr" anchorCtr="0">
              <a:noAutofit/>
            </a:bodyPr>
            <a:lstStyle/>
            <a:p>
              <a:pPr marL="0" lvl="0" indent="0">
                <a:spcBef>
                  <a:spcPts val="0"/>
                </a:spcBef>
                <a:buNone/>
              </a:pPr>
              <a:endParaRPr/>
            </a:p>
          </p:txBody>
        </p:sp>
        <p:sp>
          <p:nvSpPr>
            <p:cNvPr id="23" name="Shape 23"/>
            <p:cNvSpPr/>
            <p:nvPr/>
          </p:nvSpPr>
          <p:spPr>
            <a:xfrm>
              <a:off x="7037388" y="3811588"/>
              <a:ext cx="457200" cy="1852613"/>
            </a:xfrm>
            <a:custGeom>
              <a:avLst/>
              <a:gdLst/>
              <a:ahLst/>
              <a:cxnLst/>
              <a:rect l="0" t="0" r="0" b="0"/>
              <a:pathLst>
                <a:path w="120000" h="120000" extrusionOk="0">
                  <a:moveTo>
                    <a:pt x="105391" y="105096"/>
                  </a:moveTo>
                  <a:cubicBezTo>
                    <a:pt x="97043" y="99700"/>
                    <a:pt x="88695" y="94047"/>
                    <a:pt x="81391" y="88394"/>
                  </a:cubicBezTo>
                  <a:cubicBezTo>
                    <a:pt x="59478" y="72205"/>
                    <a:pt x="42782" y="55503"/>
                    <a:pt x="30260" y="38800"/>
                  </a:cubicBezTo>
                  <a:cubicBezTo>
                    <a:pt x="22956" y="30578"/>
                    <a:pt x="17739" y="22098"/>
                    <a:pt x="13565" y="13618"/>
                  </a:cubicBezTo>
                  <a:cubicBezTo>
                    <a:pt x="9391" y="8993"/>
                    <a:pt x="4173" y="4625"/>
                    <a:pt x="0" y="0"/>
                  </a:cubicBezTo>
                  <a:cubicBezTo>
                    <a:pt x="5217" y="13104"/>
                    <a:pt x="12521" y="26209"/>
                    <a:pt x="21913" y="39057"/>
                  </a:cubicBezTo>
                  <a:cubicBezTo>
                    <a:pt x="34434" y="56017"/>
                    <a:pt x="51130" y="72719"/>
                    <a:pt x="72000" y="89164"/>
                  </a:cubicBezTo>
                  <a:cubicBezTo>
                    <a:pt x="82434" y="97130"/>
                    <a:pt x="93913" y="105353"/>
                    <a:pt x="107478" y="113319"/>
                  </a:cubicBezTo>
                  <a:cubicBezTo>
                    <a:pt x="111652" y="115374"/>
                    <a:pt x="115826" y="117687"/>
                    <a:pt x="120000" y="119999"/>
                  </a:cubicBezTo>
                  <a:cubicBezTo>
                    <a:pt x="118956" y="119229"/>
                    <a:pt x="117913" y="118458"/>
                    <a:pt x="116869" y="117687"/>
                  </a:cubicBezTo>
                  <a:cubicBezTo>
                    <a:pt x="112695" y="113576"/>
                    <a:pt x="108521" y="109207"/>
                    <a:pt x="105391" y="105096"/>
                  </a:cubicBezTo>
                  <a:close/>
                </a:path>
              </a:pathLst>
            </a:custGeom>
            <a:solidFill>
              <a:schemeClr val="dk2"/>
            </a:solidFill>
            <a:ln>
              <a:noFill/>
            </a:ln>
          </p:spPr>
          <p:txBody>
            <a:bodyPr wrap="square" lIns="91425" tIns="91425" rIns="91425" bIns="91425" anchor="ctr" anchorCtr="0">
              <a:noAutofit/>
            </a:bodyPr>
            <a:lstStyle/>
            <a:p>
              <a:pPr marL="0" lvl="0" indent="0">
                <a:spcBef>
                  <a:spcPts val="0"/>
                </a:spcBef>
                <a:buNone/>
              </a:pPr>
              <a:endParaRPr/>
            </a:p>
          </p:txBody>
        </p:sp>
        <p:sp>
          <p:nvSpPr>
            <p:cNvPr id="24" name="Shape 24"/>
            <p:cNvSpPr/>
            <p:nvPr/>
          </p:nvSpPr>
          <p:spPr>
            <a:xfrm>
              <a:off x="6992938" y="1263650"/>
              <a:ext cx="144463" cy="2508250"/>
            </a:xfrm>
            <a:custGeom>
              <a:avLst/>
              <a:gdLst/>
              <a:ahLst/>
              <a:cxnLst/>
              <a:rect l="0" t="0" r="0" b="0"/>
              <a:pathLst>
                <a:path w="120000" h="120000" extrusionOk="0">
                  <a:moveTo>
                    <a:pt x="56666" y="120000"/>
                  </a:moveTo>
                  <a:cubicBezTo>
                    <a:pt x="50000" y="117725"/>
                    <a:pt x="46666" y="115450"/>
                    <a:pt x="43333" y="113175"/>
                  </a:cubicBezTo>
                  <a:cubicBezTo>
                    <a:pt x="26666" y="100473"/>
                    <a:pt x="16666" y="87962"/>
                    <a:pt x="16666" y="75450"/>
                  </a:cubicBezTo>
                  <a:cubicBezTo>
                    <a:pt x="16666" y="62748"/>
                    <a:pt x="26666" y="50236"/>
                    <a:pt x="43333" y="37535"/>
                  </a:cubicBezTo>
                  <a:cubicBezTo>
                    <a:pt x="50000" y="31279"/>
                    <a:pt x="60000" y="25023"/>
                    <a:pt x="73333" y="18767"/>
                  </a:cubicBezTo>
                  <a:cubicBezTo>
                    <a:pt x="86666" y="12511"/>
                    <a:pt x="100000" y="6255"/>
                    <a:pt x="120000" y="0"/>
                  </a:cubicBezTo>
                  <a:cubicBezTo>
                    <a:pt x="116666" y="0"/>
                    <a:pt x="116666" y="0"/>
                    <a:pt x="116666" y="0"/>
                  </a:cubicBezTo>
                  <a:cubicBezTo>
                    <a:pt x="96666" y="6255"/>
                    <a:pt x="80000" y="12511"/>
                    <a:pt x="66666" y="18767"/>
                  </a:cubicBezTo>
                  <a:cubicBezTo>
                    <a:pt x="53333" y="25023"/>
                    <a:pt x="43333" y="31279"/>
                    <a:pt x="33333" y="37535"/>
                  </a:cubicBezTo>
                  <a:cubicBezTo>
                    <a:pt x="13333" y="50047"/>
                    <a:pt x="3333" y="62748"/>
                    <a:pt x="3333" y="75450"/>
                  </a:cubicBezTo>
                  <a:cubicBezTo>
                    <a:pt x="0" y="87393"/>
                    <a:pt x="6666" y="99526"/>
                    <a:pt x="23333" y="111658"/>
                  </a:cubicBezTo>
                  <a:cubicBezTo>
                    <a:pt x="33333" y="114312"/>
                    <a:pt x="43333" y="117156"/>
                    <a:pt x="53333" y="119810"/>
                  </a:cubicBezTo>
                  <a:cubicBezTo>
                    <a:pt x="53333" y="119810"/>
                    <a:pt x="56666" y="120000"/>
                    <a:pt x="56666" y="120000"/>
                  </a:cubicBezTo>
                  <a:close/>
                </a:path>
              </a:pathLst>
            </a:custGeom>
            <a:solidFill>
              <a:schemeClr val="dk2"/>
            </a:solidFill>
            <a:ln>
              <a:noFill/>
            </a:ln>
          </p:spPr>
          <p:txBody>
            <a:bodyPr wrap="square" lIns="91425" tIns="91425" rIns="91425" bIns="91425" anchor="ctr" anchorCtr="0">
              <a:noAutofit/>
            </a:bodyPr>
            <a:lstStyle/>
            <a:p>
              <a:pPr marL="0" lvl="0" indent="0">
                <a:spcBef>
                  <a:spcPts val="0"/>
                </a:spcBef>
                <a:buNone/>
              </a:pPr>
              <a:endParaRPr/>
            </a:p>
          </p:txBody>
        </p:sp>
        <p:sp>
          <p:nvSpPr>
            <p:cNvPr id="25" name="Shape 25"/>
            <p:cNvSpPr/>
            <p:nvPr/>
          </p:nvSpPr>
          <p:spPr>
            <a:xfrm>
              <a:off x="7526338" y="5640388"/>
              <a:ext cx="111125" cy="233363"/>
            </a:xfrm>
            <a:custGeom>
              <a:avLst/>
              <a:gdLst/>
              <a:ahLst/>
              <a:cxnLst/>
              <a:rect l="0" t="0" r="0" b="0"/>
              <a:pathLst>
                <a:path w="120000" h="120000" extrusionOk="0">
                  <a:moveTo>
                    <a:pt x="94285" y="120000"/>
                  </a:moveTo>
                  <a:cubicBezTo>
                    <a:pt x="119999" y="120000"/>
                    <a:pt x="119999" y="120000"/>
                    <a:pt x="119999" y="120000"/>
                  </a:cubicBezTo>
                  <a:cubicBezTo>
                    <a:pt x="77142" y="81355"/>
                    <a:pt x="38571" y="40677"/>
                    <a:pt x="0" y="0"/>
                  </a:cubicBezTo>
                  <a:cubicBezTo>
                    <a:pt x="25714" y="40677"/>
                    <a:pt x="55714" y="81355"/>
                    <a:pt x="94285" y="120000"/>
                  </a:cubicBezTo>
                  <a:close/>
                </a:path>
              </a:pathLst>
            </a:custGeom>
            <a:solidFill>
              <a:schemeClr val="dk2"/>
            </a:solidFill>
            <a:ln>
              <a:noFill/>
            </a:ln>
          </p:spPr>
          <p:txBody>
            <a:bodyPr wrap="square" lIns="91425" tIns="91425" rIns="91425" bIns="91425" anchor="ctr" anchorCtr="0">
              <a:noAutofit/>
            </a:bodyPr>
            <a:lstStyle/>
            <a:p>
              <a:pPr marL="0" lvl="0" indent="0">
                <a:spcBef>
                  <a:spcPts val="0"/>
                </a:spcBef>
                <a:buNone/>
              </a:pPr>
              <a:endParaRPr/>
            </a:p>
          </p:txBody>
        </p:sp>
        <p:sp>
          <p:nvSpPr>
            <p:cNvPr id="26" name="Shape 26"/>
            <p:cNvSpPr/>
            <p:nvPr/>
          </p:nvSpPr>
          <p:spPr>
            <a:xfrm>
              <a:off x="7021513" y="3598863"/>
              <a:ext cx="68263" cy="423863"/>
            </a:xfrm>
            <a:custGeom>
              <a:avLst/>
              <a:gdLst/>
              <a:ahLst/>
              <a:cxnLst/>
              <a:rect l="0" t="0" r="0" b="0"/>
              <a:pathLst>
                <a:path w="120000" h="120000" extrusionOk="0">
                  <a:moveTo>
                    <a:pt x="28235" y="60560"/>
                  </a:moveTo>
                  <a:cubicBezTo>
                    <a:pt x="56470" y="80747"/>
                    <a:pt x="91764" y="99813"/>
                    <a:pt x="120000" y="120000"/>
                  </a:cubicBezTo>
                  <a:cubicBezTo>
                    <a:pt x="98823" y="96448"/>
                    <a:pt x="84705" y="72897"/>
                    <a:pt x="70588" y="49345"/>
                  </a:cubicBezTo>
                  <a:cubicBezTo>
                    <a:pt x="70588" y="49345"/>
                    <a:pt x="63529" y="48224"/>
                    <a:pt x="63529" y="48224"/>
                  </a:cubicBezTo>
                  <a:cubicBezTo>
                    <a:pt x="42352" y="32523"/>
                    <a:pt x="21176" y="15700"/>
                    <a:pt x="0" y="0"/>
                  </a:cubicBezTo>
                  <a:cubicBezTo>
                    <a:pt x="0" y="2242"/>
                    <a:pt x="0" y="5607"/>
                    <a:pt x="0" y="8971"/>
                  </a:cubicBezTo>
                  <a:cubicBezTo>
                    <a:pt x="7058" y="25794"/>
                    <a:pt x="21176" y="43738"/>
                    <a:pt x="28235" y="60560"/>
                  </a:cubicBezTo>
                  <a:close/>
                </a:path>
              </a:pathLst>
            </a:custGeom>
            <a:solidFill>
              <a:schemeClr val="dk2"/>
            </a:solidFill>
            <a:ln>
              <a:noFill/>
            </a:ln>
          </p:spPr>
          <p:txBody>
            <a:bodyPr wrap="square" lIns="91425" tIns="91425" rIns="91425" bIns="91425" anchor="ctr" anchorCtr="0">
              <a:noAutofit/>
            </a:bodyPr>
            <a:lstStyle/>
            <a:p>
              <a:pPr marL="0" lvl="0" indent="0">
                <a:spcBef>
                  <a:spcPts val="0"/>
                </a:spcBef>
                <a:buNone/>
              </a:pPr>
              <a:endParaRPr/>
            </a:p>
          </p:txBody>
        </p:sp>
        <p:sp>
          <p:nvSpPr>
            <p:cNvPr id="27" name="Shape 27"/>
            <p:cNvSpPr/>
            <p:nvPr/>
          </p:nvSpPr>
          <p:spPr>
            <a:xfrm>
              <a:off x="7412038" y="2801938"/>
              <a:ext cx="1168400" cy="2251075"/>
            </a:xfrm>
            <a:custGeom>
              <a:avLst/>
              <a:gdLst/>
              <a:ahLst/>
              <a:cxnLst/>
              <a:rect l="0" t="0" r="0" b="0"/>
              <a:pathLst>
                <a:path w="120000" h="120000" extrusionOk="0">
                  <a:moveTo>
                    <a:pt x="3265" y="116830"/>
                  </a:moveTo>
                  <a:cubicBezTo>
                    <a:pt x="3673" y="105845"/>
                    <a:pt x="7755" y="94647"/>
                    <a:pt x="14285" y="83873"/>
                  </a:cubicBezTo>
                  <a:cubicBezTo>
                    <a:pt x="20816" y="73309"/>
                    <a:pt x="29795" y="62957"/>
                    <a:pt x="40408" y="53239"/>
                  </a:cubicBezTo>
                  <a:cubicBezTo>
                    <a:pt x="50612" y="43309"/>
                    <a:pt x="62857" y="34014"/>
                    <a:pt x="76326" y="25140"/>
                  </a:cubicBezTo>
                  <a:cubicBezTo>
                    <a:pt x="82857" y="20704"/>
                    <a:pt x="89795" y="16267"/>
                    <a:pt x="97142" y="12253"/>
                  </a:cubicBezTo>
                  <a:cubicBezTo>
                    <a:pt x="100816" y="10140"/>
                    <a:pt x="104489" y="8028"/>
                    <a:pt x="108163" y="5915"/>
                  </a:cubicBezTo>
                  <a:cubicBezTo>
                    <a:pt x="111836" y="4014"/>
                    <a:pt x="115918" y="1901"/>
                    <a:pt x="120000" y="0"/>
                  </a:cubicBezTo>
                  <a:cubicBezTo>
                    <a:pt x="119591" y="0"/>
                    <a:pt x="119591" y="0"/>
                    <a:pt x="119591" y="0"/>
                  </a:cubicBezTo>
                  <a:cubicBezTo>
                    <a:pt x="115510" y="1901"/>
                    <a:pt x="111428" y="3802"/>
                    <a:pt x="107755" y="5704"/>
                  </a:cubicBezTo>
                  <a:cubicBezTo>
                    <a:pt x="104081" y="7816"/>
                    <a:pt x="100408" y="9929"/>
                    <a:pt x="96734" y="11830"/>
                  </a:cubicBezTo>
                  <a:cubicBezTo>
                    <a:pt x="88979" y="16056"/>
                    <a:pt x="82040" y="20281"/>
                    <a:pt x="75510" y="24718"/>
                  </a:cubicBezTo>
                  <a:cubicBezTo>
                    <a:pt x="61632" y="33591"/>
                    <a:pt x="49387" y="42887"/>
                    <a:pt x="38775" y="52605"/>
                  </a:cubicBezTo>
                  <a:cubicBezTo>
                    <a:pt x="27755" y="62535"/>
                    <a:pt x="18775" y="72887"/>
                    <a:pt x="12244" y="83661"/>
                  </a:cubicBezTo>
                  <a:cubicBezTo>
                    <a:pt x="5306" y="94014"/>
                    <a:pt x="1224" y="105000"/>
                    <a:pt x="0" y="115985"/>
                  </a:cubicBezTo>
                  <a:cubicBezTo>
                    <a:pt x="1224" y="117253"/>
                    <a:pt x="2040" y="118521"/>
                    <a:pt x="2857" y="120000"/>
                  </a:cubicBezTo>
                  <a:cubicBezTo>
                    <a:pt x="2857" y="118943"/>
                    <a:pt x="2857" y="117887"/>
                    <a:pt x="3265" y="116830"/>
                  </a:cubicBezTo>
                  <a:close/>
                </a:path>
              </a:pathLst>
            </a:custGeom>
            <a:solidFill>
              <a:schemeClr val="dk2"/>
            </a:solidFill>
            <a:ln>
              <a:noFill/>
            </a:ln>
          </p:spPr>
          <p:txBody>
            <a:bodyPr wrap="square" lIns="91425" tIns="91425" rIns="91425" bIns="91425" anchor="ctr" anchorCtr="0">
              <a:noAutofit/>
            </a:bodyPr>
            <a:lstStyle/>
            <a:p>
              <a:pPr marL="0" lvl="0" indent="0">
                <a:spcBef>
                  <a:spcPts val="0"/>
                </a:spcBef>
                <a:buNone/>
              </a:pPr>
              <a:endParaRPr/>
            </a:p>
          </p:txBody>
        </p:sp>
        <p:sp>
          <p:nvSpPr>
            <p:cNvPr id="28" name="Shape 28"/>
            <p:cNvSpPr/>
            <p:nvPr/>
          </p:nvSpPr>
          <p:spPr>
            <a:xfrm>
              <a:off x="7494588" y="5664200"/>
              <a:ext cx="100013" cy="209550"/>
            </a:xfrm>
            <a:custGeom>
              <a:avLst/>
              <a:gdLst/>
              <a:ahLst/>
              <a:cxnLst/>
              <a:rect l="0" t="0" r="0" b="0"/>
              <a:pathLst>
                <a:path w="120000" h="120000" extrusionOk="0">
                  <a:moveTo>
                    <a:pt x="0" y="0"/>
                  </a:moveTo>
                  <a:cubicBezTo>
                    <a:pt x="24000" y="40754"/>
                    <a:pt x="57600" y="81509"/>
                    <a:pt x="91200" y="120000"/>
                  </a:cubicBezTo>
                  <a:cubicBezTo>
                    <a:pt x="120000" y="120000"/>
                    <a:pt x="120000" y="120000"/>
                    <a:pt x="120000" y="120000"/>
                  </a:cubicBezTo>
                  <a:cubicBezTo>
                    <a:pt x="76800" y="81509"/>
                    <a:pt x="38400" y="40754"/>
                    <a:pt x="0" y="0"/>
                  </a:cubicBezTo>
                  <a:close/>
                </a:path>
              </a:pathLst>
            </a:custGeom>
            <a:solidFill>
              <a:schemeClr val="dk2"/>
            </a:solidFill>
            <a:ln>
              <a:noFill/>
            </a:ln>
          </p:spPr>
          <p:txBody>
            <a:bodyPr wrap="square" lIns="91425" tIns="91425" rIns="91425" bIns="91425" anchor="ctr" anchorCtr="0">
              <a:noAutofit/>
            </a:bodyPr>
            <a:lstStyle/>
            <a:p>
              <a:pPr marL="0" lvl="0" indent="0">
                <a:spcBef>
                  <a:spcPts val="0"/>
                </a:spcBef>
                <a:buNone/>
              </a:pPr>
              <a:endParaRPr/>
            </a:p>
          </p:txBody>
        </p:sp>
        <p:sp>
          <p:nvSpPr>
            <p:cNvPr id="29" name="Shape 29"/>
            <p:cNvSpPr/>
            <p:nvPr/>
          </p:nvSpPr>
          <p:spPr>
            <a:xfrm>
              <a:off x="7412038" y="5081588"/>
              <a:ext cx="114300" cy="558800"/>
            </a:xfrm>
            <a:custGeom>
              <a:avLst/>
              <a:gdLst/>
              <a:ahLst/>
              <a:cxnLst/>
              <a:rect l="0" t="0" r="0" b="0"/>
              <a:pathLst>
                <a:path w="120000" h="120000" extrusionOk="0">
                  <a:moveTo>
                    <a:pt x="0" y="0"/>
                  </a:moveTo>
                  <a:cubicBezTo>
                    <a:pt x="0" y="25531"/>
                    <a:pt x="8275" y="51063"/>
                    <a:pt x="28965" y="75744"/>
                  </a:cubicBezTo>
                  <a:cubicBezTo>
                    <a:pt x="45517" y="83404"/>
                    <a:pt x="57931" y="91914"/>
                    <a:pt x="74482" y="99574"/>
                  </a:cubicBezTo>
                  <a:cubicBezTo>
                    <a:pt x="91034" y="106382"/>
                    <a:pt x="103448" y="113191"/>
                    <a:pt x="120000" y="120000"/>
                  </a:cubicBezTo>
                  <a:cubicBezTo>
                    <a:pt x="115862" y="118297"/>
                    <a:pt x="115862" y="116595"/>
                    <a:pt x="111724" y="114893"/>
                  </a:cubicBezTo>
                  <a:cubicBezTo>
                    <a:pt x="66206" y="83404"/>
                    <a:pt x="41379" y="51063"/>
                    <a:pt x="33103" y="18723"/>
                  </a:cubicBezTo>
                  <a:cubicBezTo>
                    <a:pt x="28965" y="15319"/>
                    <a:pt x="20689" y="12765"/>
                    <a:pt x="16551" y="9361"/>
                  </a:cubicBezTo>
                  <a:cubicBezTo>
                    <a:pt x="8275" y="5957"/>
                    <a:pt x="4137" y="2553"/>
                    <a:pt x="0" y="0"/>
                  </a:cubicBezTo>
                  <a:close/>
                </a:path>
              </a:pathLst>
            </a:custGeom>
            <a:solidFill>
              <a:schemeClr val="dk2"/>
            </a:solidFill>
            <a:ln>
              <a:noFill/>
            </a:ln>
          </p:spPr>
          <p:txBody>
            <a:bodyPr wrap="square" lIns="91425" tIns="91425" rIns="91425" bIns="91425" anchor="ctr" anchorCtr="0">
              <a:noAutofit/>
            </a:bodyPr>
            <a:lstStyle/>
            <a:p>
              <a:pPr marL="0" lvl="0" indent="0">
                <a:spcBef>
                  <a:spcPts val="0"/>
                </a:spcBef>
                <a:buNone/>
              </a:pPr>
              <a:endParaRPr/>
            </a:p>
          </p:txBody>
        </p:sp>
        <p:sp>
          <p:nvSpPr>
            <p:cNvPr id="30" name="Shape 30"/>
            <p:cNvSpPr/>
            <p:nvPr/>
          </p:nvSpPr>
          <p:spPr>
            <a:xfrm>
              <a:off x="7412038" y="4978400"/>
              <a:ext cx="31750" cy="188913"/>
            </a:xfrm>
            <a:custGeom>
              <a:avLst/>
              <a:gdLst/>
              <a:ahLst/>
              <a:cxnLst/>
              <a:rect l="0" t="0" r="0" b="0"/>
              <a:pathLst>
                <a:path w="120000" h="120000" extrusionOk="0">
                  <a:moveTo>
                    <a:pt x="0" y="65000"/>
                  </a:moveTo>
                  <a:cubicBezTo>
                    <a:pt x="15000" y="72500"/>
                    <a:pt x="30000" y="82500"/>
                    <a:pt x="60000" y="92500"/>
                  </a:cubicBezTo>
                  <a:cubicBezTo>
                    <a:pt x="75000" y="102500"/>
                    <a:pt x="105000" y="110000"/>
                    <a:pt x="120000" y="120000"/>
                  </a:cubicBezTo>
                  <a:cubicBezTo>
                    <a:pt x="105000" y="95000"/>
                    <a:pt x="105000" y="70000"/>
                    <a:pt x="105000" y="47500"/>
                  </a:cubicBezTo>
                  <a:cubicBezTo>
                    <a:pt x="75000" y="30000"/>
                    <a:pt x="45000" y="15000"/>
                    <a:pt x="0" y="0"/>
                  </a:cubicBezTo>
                  <a:cubicBezTo>
                    <a:pt x="0" y="2500"/>
                    <a:pt x="0" y="7500"/>
                    <a:pt x="0" y="10000"/>
                  </a:cubicBezTo>
                  <a:cubicBezTo>
                    <a:pt x="0" y="27500"/>
                    <a:pt x="0" y="47500"/>
                    <a:pt x="0" y="65000"/>
                  </a:cubicBezTo>
                  <a:close/>
                </a:path>
              </a:pathLst>
            </a:custGeom>
            <a:solidFill>
              <a:schemeClr val="dk2"/>
            </a:solidFill>
            <a:ln>
              <a:noFill/>
            </a:ln>
          </p:spPr>
          <p:txBody>
            <a:bodyPr wrap="square" lIns="91425" tIns="91425" rIns="91425" bIns="91425" anchor="ctr" anchorCtr="0">
              <a:noAutofit/>
            </a:bodyPr>
            <a:lstStyle/>
            <a:p>
              <a:pPr marL="0" lvl="0" indent="0">
                <a:spcBef>
                  <a:spcPts val="0"/>
                </a:spcBef>
                <a:buNone/>
              </a:pPr>
              <a:endParaRPr/>
            </a:p>
          </p:txBody>
        </p:sp>
        <p:sp>
          <p:nvSpPr>
            <p:cNvPr id="31" name="Shape 31"/>
            <p:cNvSpPr/>
            <p:nvPr/>
          </p:nvSpPr>
          <p:spPr>
            <a:xfrm>
              <a:off x="7439026" y="5434013"/>
              <a:ext cx="174625" cy="439738"/>
            </a:xfrm>
            <a:custGeom>
              <a:avLst/>
              <a:gdLst/>
              <a:ahLst/>
              <a:cxnLst/>
              <a:rect l="0" t="0" r="0" b="0"/>
              <a:pathLst>
                <a:path w="120000" h="120000" extrusionOk="0">
                  <a:moveTo>
                    <a:pt x="30000" y="30270"/>
                  </a:moveTo>
                  <a:cubicBezTo>
                    <a:pt x="19090" y="20540"/>
                    <a:pt x="10909" y="9729"/>
                    <a:pt x="0" y="0"/>
                  </a:cubicBezTo>
                  <a:cubicBezTo>
                    <a:pt x="8181" y="17297"/>
                    <a:pt x="19090" y="35675"/>
                    <a:pt x="30000" y="52972"/>
                  </a:cubicBezTo>
                  <a:cubicBezTo>
                    <a:pt x="32727" y="56216"/>
                    <a:pt x="35454" y="59459"/>
                    <a:pt x="38181" y="62702"/>
                  </a:cubicBezTo>
                  <a:cubicBezTo>
                    <a:pt x="60000" y="82162"/>
                    <a:pt x="81818" y="101621"/>
                    <a:pt x="106363" y="120000"/>
                  </a:cubicBezTo>
                  <a:cubicBezTo>
                    <a:pt x="120000" y="120000"/>
                    <a:pt x="120000" y="120000"/>
                    <a:pt x="120000" y="120000"/>
                  </a:cubicBezTo>
                  <a:cubicBezTo>
                    <a:pt x="95454" y="99459"/>
                    <a:pt x="76363" y="77837"/>
                    <a:pt x="60000" y="56216"/>
                  </a:cubicBezTo>
                  <a:cubicBezTo>
                    <a:pt x="49090" y="47567"/>
                    <a:pt x="40909" y="38918"/>
                    <a:pt x="30000" y="30270"/>
                  </a:cubicBezTo>
                  <a:close/>
                </a:path>
              </a:pathLst>
            </a:custGeom>
            <a:solidFill>
              <a:schemeClr val="dk2"/>
            </a:solidFill>
            <a:ln>
              <a:noFill/>
            </a:ln>
          </p:spPr>
          <p:txBody>
            <a:bodyPr wrap="square" lIns="91425" tIns="91425" rIns="91425" bIns="91425" anchor="ctr" anchorCtr="0">
              <a:noAutofit/>
            </a:bodyPr>
            <a:lstStyle/>
            <a:p>
              <a:pPr marL="0" lvl="0" indent="0">
                <a:spcBef>
                  <a:spcPts val="0"/>
                </a:spcBef>
                <a:buNone/>
              </a:pPr>
              <a:endParaRPr/>
            </a:p>
          </p:txBody>
        </p:sp>
      </p:grpSp>
      <p:sp>
        <p:nvSpPr>
          <p:cNvPr id="32" name="Shape 32"/>
          <p:cNvSpPr/>
          <p:nvPr/>
        </p:nvSpPr>
        <p:spPr>
          <a:xfrm>
            <a:off x="0" y="0"/>
            <a:ext cx="182880" cy="6858000"/>
          </a:xfrm>
          <a:prstGeom prst="rect">
            <a:avLst/>
          </a:prstGeom>
          <a:solidFill>
            <a:schemeClr val="dk2"/>
          </a:solidFill>
          <a:ln>
            <a:noFill/>
          </a:ln>
        </p:spPr>
        <p:txBody>
          <a:bodyPr wrap="square" lIns="91425" tIns="91425" rIns="91425" bIns="91425" anchor="ctr" anchorCtr="0">
            <a:noAutofit/>
          </a:bodyPr>
          <a:lstStyle/>
          <a:p>
            <a:pPr marL="0" lvl="0" indent="0">
              <a:spcBef>
                <a:spcPts val="0"/>
              </a:spcBef>
              <a:buNone/>
            </a:pPr>
            <a:endParaRPr/>
          </a:p>
        </p:txBody>
      </p:sp>
      <p:sp>
        <p:nvSpPr>
          <p:cNvPr id="33" name="Shape 33"/>
          <p:cNvSpPr txBox="1">
            <a:spLocks noGrp="1"/>
          </p:cNvSpPr>
          <p:nvPr>
            <p:ph type="title"/>
          </p:nvPr>
        </p:nvSpPr>
        <p:spPr>
          <a:xfrm>
            <a:off x="2592924" y="624110"/>
            <a:ext cx="8911687" cy="1280890"/>
          </a:xfrm>
          <a:prstGeom prst="rect">
            <a:avLst/>
          </a:prstGeom>
          <a:noFill/>
          <a:ln>
            <a:noFill/>
          </a:ln>
        </p:spPr>
        <p:txBody>
          <a:bodyPr wrap="square" lIns="91425" tIns="91425" rIns="91425" bIns="91425" anchor="t" anchorCtr="0"/>
          <a:lstStyle>
            <a:lvl1pPr marL="0" marR="0" lvl="0" indent="0" algn="l" rtl="0">
              <a:spcBef>
                <a:spcPts val="0"/>
              </a:spcBef>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L="0" marR="0" lvl="1" indent="0" algn="l" rtl="0">
              <a:spcBef>
                <a:spcPts val="0"/>
              </a:spcBef>
              <a:buSzPts val="1400"/>
              <a:buNone/>
              <a:defRPr sz="1800" b="0" i="0" u="none" strike="noStrike" cap="none">
                <a:solidFill>
                  <a:schemeClr val="dk2"/>
                </a:solidFill>
              </a:defRPr>
            </a:lvl2pPr>
            <a:lvl3pPr marL="0" marR="0" lvl="2" indent="0" algn="l" rtl="0">
              <a:spcBef>
                <a:spcPts val="0"/>
              </a:spcBef>
              <a:buSzPts val="1400"/>
              <a:buNone/>
              <a:defRPr sz="1800" b="0" i="0" u="none" strike="noStrike" cap="none">
                <a:solidFill>
                  <a:schemeClr val="dk2"/>
                </a:solidFill>
              </a:defRPr>
            </a:lvl3pPr>
            <a:lvl4pPr marL="0" marR="0" lvl="3" indent="0" algn="l" rtl="0">
              <a:spcBef>
                <a:spcPts val="0"/>
              </a:spcBef>
              <a:buSzPts val="1400"/>
              <a:buNone/>
              <a:defRPr sz="1800" b="0" i="0" u="none" strike="noStrike" cap="none">
                <a:solidFill>
                  <a:schemeClr val="dk2"/>
                </a:solidFill>
              </a:defRPr>
            </a:lvl4pPr>
            <a:lvl5pPr marL="0" marR="0" lvl="4" indent="0" algn="l" rtl="0">
              <a:spcBef>
                <a:spcPts val="0"/>
              </a:spcBef>
              <a:buSzPts val="1400"/>
              <a:buNone/>
              <a:defRPr sz="1800" b="0" i="0" u="none" strike="noStrike" cap="none">
                <a:solidFill>
                  <a:schemeClr val="dk2"/>
                </a:solidFill>
              </a:defRPr>
            </a:lvl5pPr>
            <a:lvl6pPr marL="0" marR="0" lvl="5" indent="0" algn="l" rtl="0">
              <a:spcBef>
                <a:spcPts val="0"/>
              </a:spcBef>
              <a:buSzPts val="1400"/>
              <a:buNone/>
              <a:defRPr sz="1800" b="0" i="0" u="none" strike="noStrike" cap="none">
                <a:solidFill>
                  <a:schemeClr val="dk2"/>
                </a:solidFill>
              </a:defRPr>
            </a:lvl6pPr>
            <a:lvl7pPr marL="0" marR="0" lvl="6" indent="0" algn="l" rtl="0">
              <a:spcBef>
                <a:spcPts val="0"/>
              </a:spcBef>
              <a:buSzPts val="1400"/>
              <a:buNone/>
              <a:defRPr sz="1800" b="0" i="0" u="none" strike="noStrike" cap="none">
                <a:solidFill>
                  <a:schemeClr val="dk2"/>
                </a:solidFill>
              </a:defRPr>
            </a:lvl7pPr>
            <a:lvl8pPr marL="0" marR="0" lvl="7" indent="0" algn="l" rtl="0">
              <a:spcBef>
                <a:spcPts val="0"/>
              </a:spcBef>
              <a:buSzPts val="1400"/>
              <a:buNone/>
              <a:defRPr sz="1800" b="0" i="0" u="none" strike="noStrike" cap="none">
                <a:solidFill>
                  <a:schemeClr val="dk2"/>
                </a:solidFill>
              </a:defRPr>
            </a:lvl8pPr>
            <a:lvl9pPr marL="0" marR="0" lvl="8" indent="0" algn="l" rtl="0">
              <a:spcBef>
                <a:spcPts val="0"/>
              </a:spcBef>
              <a:buSzPts val="1400"/>
              <a:buNone/>
              <a:defRPr sz="1800" b="0" i="0" u="none" strike="noStrike" cap="none">
                <a:solidFill>
                  <a:schemeClr val="dk2"/>
                </a:solidFill>
              </a:defRPr>
            </a:lvl9pPr>
          </a:lstStyle>
          <a:p>
            <a:endParaRPr/>
          </a:p>
        </p:txBody>
      </p:sp>
      <p:sp>
        <p:nvSpPr>
          <p:cNvPr id="34" name="Shape 34"/>
          <p:cNvSpPr txBox="1">
            <a:spLocks noGrp="1"/>
          </p:cNvSpPr>
          <p:nvPr>
            <p:ph type="body" idx="1"/>
          </p:nvPr>
        </p:nvSpPr>
        <p:spPr>
          <a:xfrm>
            <a:off x="2589212" y="2133600"/>
            <a:ext cx="8915400" cy="3886200"/>
          </a:xfrm>
          <a:prstGeom prst="rect">
            <a:avLst/>
          </a:prstGeom>
          <a:noFill/>
          <a:ln>
            <a:noFill/>
          </a:ln>
        </p:spPr>
        <p:txBody>
          <a:bodyPr wrap="square" lIns="91425" tIns="91425" rIns="91425" bIns="91425" anchor="t" anchorCtr="0"/>
          <a:lstStyle>
            <a:lvl1pPr marL="342900" marR="0" lvl="0" indent="-2286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742950" marR="0" lvl="1" indent="-18415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143000" marR="0" lvl="2" indent="-1397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600200" marR="0" lvl="3"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057400" marR="0" lvl="4"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514600" marR="0" lvl="5"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2971800" marR="0" lvl="6"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429000" marR="0" lvl="7"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3886200" marR="0" lvl="8" indent="-1524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5" name="Shape 35"/>
          <p:cNvSpPr txBox="1">
            <a:spLocks noGrp="1"/>
          </p:cNvSpPr>
          <p:nvPr>
            <p:ph type="dt" idx="10"/>
          </p:nvPr>
        </p:nvSpPr>
        <p:spPr>
          <a:xfrm>
            <a:off x="10361612" y="6130437"/>
            <a:ext cx="1146283" cy="370396"/>
          </a:xfrm>
          <a:prstGeom prst="rect">
            <a:avLst/>
          </a:prstGeom>
          <a:noFill/>
          <a:ln>
            <a:noFill/>
          </a:ln>
        </p:spPr>
        <p:txBody>
          <a:bodyPr wrap="square" lIns="91425" tIns="91425" rIns="91425" bIns="91425" anchor="ctr" anchorCtr="0"/>
          <a:lstStyle>
            <a:lvl1pPr marL="0" marR="0" lvl="0" indent="0" algn="r"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6" name="Shape 36"/>
          <p:cNvSpPr txBox="1">
            <a:spLocks noGrp="1"/>
          </p:cNvSpPr>
          <p:nvPr>
            <p:ph type="ftr" idx="11"/>
          </p:nvPr>
        </p:nvSpPr>
        <p:spPr>
          <a:xfrm>
            <a:off x="2589212" y="6135808"/>
            <a:ext cx="7619999" cy="365125"/>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900" b="0" i="0" u="none" strike="noStrike" cap="none">
                <a:solidFill>
                  <a:srgbClr val="888888"/>
                </a:solidFill>
                <a:latin typeface="Century Gothic"/>
                <a:ea typeface="Century Gothic"/>
                <a:cs typeface="Century Gothic"/>
                <a:sym typeface="Century Gothic"/>
              </a:defRPr>
            </a:lvl1pPr>
            <a:lvl2pPr marL="457200" marR="0" lvl="1"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2pPr>
            <a:lvl3pPr marL="914400" marR="0" lvl="2"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3pPr>
            <a:lvl4pPr marL="1371600" marR="0" lvl="3"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4pPr>
            <a:lvl5pPr marL="1828800" marR="0" lvl="4"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5pPr>
            <a:lvl6pPr marL="2286000" marR="0" lvl="5"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6pPr>
            <a:lvl7pPr marL="2743200" marR="0" lvl="6"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7pPr>
            <a:lvl8pPr marL="3200400" marR="0" lvl="7"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8pPr>
            <a:lvl9pPr marL="3657600" marR="0" lvl="8" indent="0" algn="l" rtl="0">
              <a:spcBef>
                <a:spcPts val="0"/>
              </a:spcBef>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7" name="Shape 37"/>
          <p:cNvSpPr txBox="1">
            <a:spLocks noGrp="1"/>
          </p:cNvSpPr>
          <p:nvPr>
            <p:ph type="sldNum" idx="12"/>
          </p:nvPr>
        </p:nvSpPr>
        <p:spPr>
          <a:xfrm>
            <a:off x="531812" y="787782"/>
            <a:ext cx="779767" cy="365125"/>
          </a:xfrm>
          <a:prstGeom prst="rect">
            <a:avLst/>
          </a:prstGeom>
          <a:noFill/>
          <a:ln>
            <a:noFill/>
          </a:ln>
        </p:spPr>
        <p:txBody>
          <a:bodyPr wrap="square" lIns="91425" tIns="45700" rIns="91425" bIns="45700" anchor="ctr" anchorCtr="0">
            <a:noAutofit/>
          </a:bodyPr>
          <a:lstStyle/>
          <a:p>
            <a:pPr marL="0" marR="0" lvl="0" indent="0" algn="r" rtl="0">
              <a:spcBef>
                <a:spcPts val="0"/>
              </a:spcBef>
              <a:buNone/>
            </a:pPr>
            <a:fld id="{00000000-1234-1234-1234-123412341234}" type="slidenum">
              <a:rPr lang="en-US" sz="2000" b="0" i="0" u="none" strike="noStrike" cap="none">
                <a:solidFill>
                  <a:srgbClr val="FEFFFF"/>
                </a:solidFill>
                <a:latin typeface="Century Gothic"/>
                <a:ea typeface="Century Gothic"/>
                <a:cs typeface="Century Gothic"/>
                <a:sym typeface="Century Gothic"/>
              </a:rPr>
              <a:t>‹#›</a:t>
            </a:fld>
            <a:endParaRPr lang="en-US" sz="2000" b="0" i="0" u="none" strike="noStrike" cap="none">
              <a:solidFill>
                <a:srgbClr val="FEFFFF"/>
              </a:solidFill>
              <a:latin typeface="Century Gothic"/>
              <a:ea typeface="Century Gothic"/>
              <a:cs typeface="Century Gothic"/>
              <a:sym typeface="Century Gothic"/>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ctrTitle"/>
          </p:nvPr>
        </p:nvSpPr>
        <p:spPr>
          <a:xfrm>
            <a:off x="2589213" y="660400"/>
            <a:ext cx="8915399" cy="4116981"/>
          </a:xfrm>
          <a:prstGeom prst="rect">
            <a:avLst/>
          </a:prstGeom>
          <a:noFill/>
          <a:ln>
            <a:noFill/>
          </a:ln>
        </p:spPr>
        <p:txBody>
          <a:bodyPr wrap="square" lIns="91425" tIns="45700" rIns="91425" bIns="45700" anchor="b" anchorCtr="0">
            <a:noAutofit/>
          </a:bodyPr>
          <a:lstStyle/>
          <a:p>
            <a:pPr marL="0" marR="0" lvl="0" indent="-342900" algn="l" rtl="0">
              <a:spcBef>
                <a:spcPts val="0"/>
              </a:spcBef>
              <a:buClr>
                <a:srgbClr val="262626"/>
              </a:buClr>
              <a:buSzPts val="5400"/>
              <a:buFont typeface="Century Gothic"/>
              <a:buNone/>
            </a:pPr>
            <a:r>
              <a:rPr lang="en-US" sz="5400" i="0" u="none" strike="noStrike" cap="none">
                <a:solidFill>
                  <a:srgbClr val="262626"/>
                </a:solidFill>
                <a:latin typeface="Arial"/>
                <a:ea typeface="Arial"/>
                <a:cs typeface="Arial"/>
                <a:sym typeface="Arial"/>
              </a:rPr>
              <a:t>CLAIMS ANALYSIS</a:t>
            </a:r>
            <a:r>
              <a:rPr lang="en-US" sz="5400" i="0" u="none" strike="noStrike" cap="none">
                <a:solidFill>
                  <a:srgbClr val="262626"/>
                </a:solidFill>
                <a:latin typeface="Comic Sans MS"/>
                <a:ea typeface="Comic Sans MS"/>
                <a:cs typeface="Comic Sans MS"/>
                <a:sym typeface="Comic Sans MS"/>
              </a:rPr>
              <a:t/>
            </a:r>
            <a:br>
              <a:rPr lang="en-US" sz="5400" i="0" u="none" strike="noStrike" cap="none">
                <a:solidFill>
                  <a:srgbClr val="262626"/>
                </a:solidFill>
                <a:latin typeface="Comic Sans MS"/>
                <a:ea typeface="Comic Sans MS"/>
                <a:cs typeface="Comic Sans MS"/>
                <a:sym typeface="Comic Sans MS"/>
              </a:rPr>
            </a:br>
            <a:r>
              <a:rPr lang="en-US" sz="5400" i="0" u="none" strike="noStrike" cap="none">
                <a:solidFill>
                  <a:srgbClr val="262626"/>
                </a:solidFill>
                <a:latin typeface="Comic Sans MS"/>
                <a:ea typeface="Comic Sans MS"/>
                <a:cs typeface="Comic Sans MS"/>
                <a:sym typeface="Comic Sans MS"/>
              </a:rPr>
              <a:t>     </a:t>
            </a:r>
            <a:r>
              <a:rPr lang="en-US" sz="2000" i="1" u="none" strike="noStrike" cap="none">
                <a:solidFill>
                  <a:srgbClr val="262626"/>
                </a:solidFill>
                <a:latin typeface="Arial"/>
                <a:ea typeface="Arial"/>
                <a:cs typeface="Arial"/>
                <a:sym typeface="Arial"/>
              </a:rPr>
              <a:t>Analysis on major drivers for Claims payment and process time</a:t>
            </a:r>
            <a:r>
              <a:rPr lang="en-US" sz="5400" i="0" u="none" strike="noStrike" cap="none">
                <a:solidFill>
                  <a:srgbClr val="262626"/>
                </a:solidFill>
                <a:latin typeface="Comic Sans MS"/>
                <a:ea typeface="Comic Sans MS"/>
                <a:cs typeface="Comic Sans MS"/>
                <a:sym typeface="Comic Sans MS"/>
              </a:rPr>
              <a:t/>
            </a:r>
            <a:br>
              <a:rPr lang="en-US" sz="5400" i="0" u="none" strike="noStrike" cap="none">
                <a:solidFill>
                  <a:srgbClr val="262626"/>
                </a:solidFill>
                <a:latin typeface="Comic Sans MS"/>
                <a:ea typeface="Comic Sans MS"/>
                <a:cs typeface="Comic Sans MS"/>
                <a:sym typeface="Comic Sans MS"/>
              </a:rPr>
            </a:br>
            <a:r>
              <a:rPr lang="en-US" sz="5400" i="0" u="none" strike="noStrike" cap="none">
                <a:solidFill>
                  <a:srgbClr val="262626"/>
                </a:solidFill>
                <a:latin typeface="Comic Sans MS"/>
                <a:ea typeface="Comic Sans MS"/>
                <a:cs typeface="Comic Sans MS"/>
                <a:sym typeface="Comic Sans MS"/>
              </a:rPr>
              <a:t/>
            </a:r>
            <a:br>
              <a:rPr lang="en-US" sz="5400" i="0" u="none" strike="noStrike" cap="none">
                <a:solidFill>
                  <a:srgbClr val="262626"/>
                </a:solidFill>
                <a:latin typeface="Comic Sans MS"/>
                <a:ea typeface="Comic Sans MS"/>
                <a:cs typeface="Comic Sans MS"/>
                <a:sym typeface="Comic Sans MS"/>
              </a:rPr>
            </a:br>
            <a:endParaRPr lang="en-US" sz="5400" i="0" u="none" strike="noStrike" cap="none">
              <a:solidFill>
                <a:srgbClr val="262626"/>
              </a:solidFill>
              <a:latin typeface="Comic Sans MS"/>
              <a:ea typeface="Comic Sans MS"/>
              <a:cs typeface="Comic Sans MS"/>
              <a:sym typeface="Comic Sans MS"/>
            </a:endParaRPr>
          </a:p>
        </p:txBody>
      </p:sp>
      <p:sp>
        <p:nvSpPr>
          <p:cNvPr id="165" name="Shape 165"/>
          <p:cNvSpPr txBox="1">
            <a:spLocks noGrp="1"/>
          </p:cNvSpPr>
          <p:nvPr>
            <p:ph type="subTitle" idx="1"/>
          </p:nvPr>
        </p:nvSpPr>
        <p:spPr>
          <a:xfrm>
            <a:off x="2589213" y="4777379"/>
            <a:ext cx="8915399" cy="1126283"/>
          </a:xfrm>
          <a:prstGeom prst="rect">
            <a:avLst/>
          </a:prstGeom>
          <a:noFill/>
          <a:ln>
            <a:noFill/>
          </a:ln>
        </p:spPr>
        <p:txBody>
          <a:bodyPr wrap="square" lIns="91425" tIns="45700" rIns="91425" bIns="45700" anchor="t" anchorCtr="0">
            <a:noAutofit/>
          </a:bodyPr>
          <a:lstStyle/>
          <a:p>
            <a:pPr marL="0" marR="0" lvl="0" indent="-114300" algn="l" rtl="0">
              <a:spcBef>
                <a:spcPts val="0"/>
              </a:spcBef>
              <a:spcAft>
                <a:spcPts val="0"/>
              </a:spcAft>
              <a:buClr>
                <a:schemeClr val="accent1"/>
              </a:buClr>
              <a:buSzPts val="1800"/>
              <a:buFont typeface="Noto Sans Symbols"/>
              <a:buNone/>
            </a:pPr>
            <a:r>
              <a:rPr lang="en-US" sz="1800" i="0" u="none" strike="noStrike" cap="none">
                <a:solidFill>
                  <a:srgbClr val="595959"/>
                </a:solidFill>
                <a:latin typeface="Arial"/>
                <a:ea typeface="Arial"/>
                <a:cs typeface="Arial"/>
                <a:sym typeface="Arial"/>
              </a:rPr>
              <a:t>Clay Collins, Sonika Rajan, Piyusha Biswas, Shravya Maroli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ctrTitle"/>
          </p:nvPr>
        </p:nvSpPr>
        <p:spPr>
          <a:xfrm>
            <a:off x="2589225" y="1648400"/>
            <a:ext cx="8915400" cy="2208300"/>
          </a:xfrm>
          <a:prstGeom prst="rect">
            <a:avLst/>
          </a:prstGeom>
        </p:spPr>
        <p:txBody>
          <a:bodyPr wrap="square" lIns="91425" tIns="91425" rIns="91425" bIns="91425" anchor="b" anchorCtr="0">
            <a:noAutofit/>
          </a:bodyPr>
          <a:lstStyle/>
          <a:p>
            <a:pPr marL="0" lvl="0" indent="0">
              <a:spcBef>
                <a:spcPts val="0"/>
              </a:spcBef>
              <a:buNone/>
            </a:pPr>
            <a:r>
              <a:rPr lang="en-US"/>
              <a:t>            Thank You</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ctrTitle"/>
          </p:nvPr>
        </p:nvSpPr>
        <p:spPr>
          <a:xfrm>
            <a:off x="2589225" y="450975"/>
            <a:ext cx="8915400" cy="1197300"/>
          </a:xfrm>
          <a:prstGeom prst="rect">
            <a:avLst/>
          </a:prstGeom>
        </p:spPr>
        <p:txBody>
          <a:bodyPr wrap="square" lIns="91425" tIns="91425" rIns="91425" bIns="91425" anchor="b" anchorCtr="0">
            <a:noAutofit/>
          </a:bodyPr>
          <a:lstStyle/>
          <a:p>
            <a:pPr marL="0" lvl="0" indent="0">
              <a:spcBef>
                <a:spcPts val="0"/>
              </a:spcBef>
              <a:buNone/>
            </a:pPr>
            <a:r>
              <a:rPr lang="en-US">
                <a:latin typeface="Arial"/>
                <a:ea typeface="Arial"/>
                <a:cs typeface="Arial"/>
                <a:sym typeface="Arial"/>
              </a:rPr>
              <a:t>Objective</a:t>
            </a:r>
          </a:p>
        </p:txBody>
      </p:sp>
      <p:sp>
        <p:nvSpPr>
          <p:cNvPr id="171" name="Shape 171"/>
          <p:cNvSpPr txBox="1">
            <a:spLocks noGrp="1"/>
          </p:cNvSpPr>
          <p:nvPr>
            <p:ph type="subTitle" idx="1"/>
          </p:nvPr>
        </p:nvSpPr>
        <p:spPr>
          <a:xfrm>
            <a:off x="2006075" y="1772825"/>
            <a:ext cx="9498600" cy="4758600"/>
          </a:xfrm>
          <a:prstGeom prst="rect">
            <a:avLst/>
          </a:prstGeom>
        </p:spPr>
        <p:txBody>
          <a:bodyPr wrap="square" lIns="91425" tIns="91425" rIns="91425" bIns="91425" anchor="t" anchorCtr="0">
            <a:noAutofit/>
          </a:bodyPr>
          <a:lstStyle/>
          <a:p>
            <a:pPr marL="0" lvl="0" indent="0" algn="just" rtl="0">
              <a:lnSpc>
                <a:spcPct val="107916"/>
              </a:lnSpc>
              <a:spcBef>
                <a:spcPts val="0"/>
              </a:spcBef>
              <a:spcAft>
                <a:spcPts val="800"/>
              </a:spcAft>
              <a:buNone/>
            </a:pPr>
            <a:r>
              <a:rPr lang="en-US" sz="2200">
                <a:solidFill>
                  <a:schemeClr val="dk1"/>
                </a:solidFill>
                <a:latin typeface="Arial"/>
                <a:ea typeface="Arial"/>
                <a:cs typeface="Arial"/>
                <a:sym typeface="Arial"/>
              </a:rPr>
              <a:t>-&gt; Based on the data wrangling and the dataset we have created in phase 1 for claims dataset, we use this dataset for phase 2 to generate predictive models. This phase concentrates on </a:t>
            </a:r>
          </a:p>
          <a:p>
            <a:pPr marL="0" lvl="0" indent="0" algn="just" rtl="0">
              <a:lnSpc>
                <a:spcPct val="107916"/>
              </a:lnSpc>
              <a:spcBef>
                <a:spcPts val="0"/>
              </a:spcBef>
              <a:spcAft>
                <a:spcPts val="800"/>
              </a:spcAft>
              <a:buNone/>
            </a:pPr>
            <a:r>
              <a:rPr lang="en-US" sz="2200">
                <a:solidFill>
                  <a:schemeClr val="dk1"/>
                </a:solidFill>
                <a:latin typeface="Arial"/>
                <a:ea typeface="Arial"/>
                <a:cs typeface="Arial"/>
                <a:sym typeface="Arial"/>
              </a:rPr>
              <a:t>-&gt; understanding various predictive models i.e. decision trees, linear regression and logistic regression for the claims dataset to understand the influence of various independent variables identified on total payouts and processing time. </a:t>
            </a:r>
          </a:p>
          <a:p>
            <a:pPr marL="0" lvl="0" indent="0" algn="just" rtl="0">
              <a:lnSpc>
                <a:spcPct val="107916"/>
              </a:lnSpc>
              <a:spcBef>
                <a:spcPts val="0"/>
              </a:spcBef>
              <a:spcAft>
                <a:spcPts val="800"/>
              </a:spcAft>
              <a:buNone/>
            </a:pPr>
            <a:r>
              <a:rPr lang="en-US" sz="2200">
                <a:solidFill>
                  <a:schemeClr val="dk1"/>
                </a:solidFill>
                <a:latin typeface="Arial"/>
                <a:ea typeface="Arial"/>
                <a:cs typeface="Arial"/>
                <a:sym typeface="Arial"/>
              </a:rPr>
              <a:t>-&gt; An initial hypothesis would be generated and we run the model to verify the hypothesis. </a:t>
            </a:r>
          </a:p>
          <a:p>
            <a:pPr marL="0" lvl="0" indent="-69850" algn="just" rtl="0">
              <a:lnSpc>
                <a:spcPct val="107916"/>
              </a:lnSpc>
              <a:spcBef>
                <a:spcPts val="0"/>
              </a:spcBef>
              <a:spcAft>
                <a:spcPts val="800"/>
              </a:spcAft>
              <a:buClr>
                <a:schemeClr val="dk1"/>
              </a:buClr>
              <a:buSzPts val="1100"/>
              <a:buFont typeface="Arial"/>
              <a:buNone/>
            </a:pPr>
            <a:r>
              <a:rPr lang="en-US" sz="2200">
                <a:solidFill>
                  <a:schemeClr val="dk1"/>
                </a:solidFill>
                <a:latin typeface="Arial"/>
                <a:ea typeface="Arial"/>
                <a:cs typeface="Arial"/>
                <a:sym typeface="Arial"/>
              </a:rPr>
              <a:t>-&gt; The results will be analyzed and recommendations will be made to the claims company on how can they can  improve on grounds of total payouts/processing time.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1640100" y="241302"/>
            <a:ext cx="8911800" cy="962700"/>
          </a:xfrm>
          <a:prstGeom prst="rect">
            <a:avLst/>
          </a:prstGeom>
          <a:noFill/>
          <a:ln>
            <a:noFill/>
          </a:ln>
        </p:spPr>
        <p:txBody>
          <a:bodyPr wrap="square" lIns="91425" tIns="45700" rIns="91425" bIns="45700" anchor="t" anchorCtr="0">
            <a:noAutofit/>
          </a:bodyPr>
          <a:lstStyle/>
          <a:p>
            <a:pPr marL="0" marR="0" lvl="0" indent="-228600" algn="l" rtl="0">
              <a:spcBef>
                <a:spcPts val="0"/>
              </a:spcBef>
              <a:buClr>
                <a:srgbClr val="262626"/>
              </a:buClr>
              <a:buSzPts val="3600"/>
              <a:buFont typeface="Century Gothic"/>
              <a:buNone/>
            </a:pPr>
            <a:r>
              <a:rPr lang="en-US" sz="3600" i="0" u="none" strike="noStrike" cap="none" dirty="0">
                <a:solidFill>
                  <a:srgbClr val="262626"/>
                </a:solidFill>
                <a:latin typeface="Arial"/>
                <a:ea typeface="Arial"/>
                <a:cs typeface="Arial"/>
                <a:sym typeface="Arial"/>
              </a:rPr>
              <a:t>New Variables</a:t>
            </a:r>
          </a:p>
        </p:txBody>
      </p:sp>
      <p:sp>
        <p:nvSpPr>
          <p:cNvPr id="177" name="Shape 177"/>
          <p:cNvSpPr txBox="1">
            <a:spLocks noGrp="1"/>
          </p:cNvSpPr>
          <p:nvPr>
            <p:ph type="body" idx="1"/>
          </p:nvPr>
        </p:nvSpPr>
        <p:spPr>
          <a:xfrm>
            <a:off x="2253700" y="1369100"/>
            <a:ext cx="9112800" cy="5336500"/>
          </a:xfrm>
          <a:prstGeom prst="rect">
            <a:avLst/>
          </a:prstGeom>
          <a:noFill/>
          <a:ln>
            <a:noFill/>
          </a:ln>
          <a:effectLst>
            <a:outerShdw blurRad="57150" dist="19050" dir="5400000" algn="bl" rotWithShape="0">
              <a:srgbClr val="000000">
                <a:alpha val="50000"/>
              </a:srgbClr>
            </a:outerShdw>
            <a:reflection dist="38100" dir="5400000" fadeDir="5400012" sy="-100000" algn="bl" rotWithShape="0"/>
          </a:effectLst>
        </p:spPr>
        <p:txBody>
          <a:bodyPr wrap="square" lIns="91425" tIns="45700" rIns="91425" bIns="45700" anchor="t" anchorCtr="0">
            <a:noAutofit/>
          </a:bodyPr>
          <a:lstStyle/>
          <a:p>
            <a:pPr indent="-342900">
              <a:lnSpc>
                <a:spcPct val="150000"/>
              </a:lnSpc>
              <a:spcBef>
                <a:spcPts val="0"/>
              </a:spcBef>
              <a:buClr>
                <a:srgbClr val="3F3F3F"/>
              </a:buClr>
              <a:buSzPts val="2000"/>
            </a:pPr>
            <a:r>
              <a:rPr lang="en-US" sz="2000" dirty="0">
                <a:solidFill>
                  <a:schemeClr val="dk1"/>
                </a:solidFill>
                <a:latin typeface="Arial"/>
                <a:ea typeface="Arial"/>
                <a:cs typeface="Arial"/>
                <a:sym typeface="Arial"/>
              </a:rPr>
              <a:t>Payment Amount (Created as part of merging claims and transaction file)</a:t>
            </a:r>
          </a:p>
          <a:p>
            <a:pPr indent="-342900">
              <a:lnSpc>
                <a:spcPct val="150000"/>
              </a:lnSpc>
              <a:spcBef>
                <a:spcPts val="0"/>
              </a:spcBef>
              <a:buClr>
                <a:srgbClr val="3F3F3F"/>
              </a:buClr>
              <a:buSzPts val="2000"/>
            </a:pPr>
            <a:r>
              <a:rPr lang="en-US" sz="2000" dirty="0" err="1">
                <a:solidFill>
                  <a:schemeClr val="dk1"/>
                </a:solidFill>
                <a:latin typeface="Arial"/>
                <a:ea typeface="Arial"/>
                <a:cs typeface="Arial"/>
                <a:sym typeface="Arial"/>
              </a:rPr>
              <a:t>Count_of_transactions</a:t>
            </a:r>
            <a:r>
              <a:rPr lang="en-US" sz="2000" dirty="0">
                <a:solidFill>
                  <a:schemeClr val="dk1"/>
                </a:solidFill>
                <a:latin typeface="Arial"/>
                <a:ea typeface="Arial"/>
                <a:cs typeface="Arial"/>
                <a:sym typeface="Arial"/>
              </a:rPr>
              <a:t> (Created as part of merging claims and transaction file)</a:t>
            </a:r>
          </a:p>
          <a:p>
            <a:pPr indent="-342900">
              <a:lnSpc>
                <a:spcPct val="150000"/>
              </a:lnSpc>
              <a:spcBef>
                <a:spcPts val="0"/>
              </a:spcBef>
              <a:buClr>
                <a:srgbClr val="3F3F3F"/>
              </a:buClr>
              <a:buSzPts val="2000"/>
            </a:pPr>
            <a:r>
              <a:rPr lang="en-US" sz="2000" dirty="0" err="1">
                <a:solidFill>
                  <a:schemeClr val="dk1"/>
                </a:solidFill>
                <a:latin typeface="Arial"/>
                <a:ea typeface="Arial"/>
                <a:cs typeface="Arial"/>
                <a:sym typeface="Arial"/>
              </a:rPr>
              <a:t>Total_incurred_cost</a:t>
            </a:r>
            <a:r>
              <a:rPr lang="en-US" sz="2000" dirty="0">
                <a:solidFill>
                  <a:schemeClr val="dk1"/>
                </a:solidFill>
                <a:latin typeface="Arial"/>
                <a:ea typeface="Arial"/>
                <a:cs typeface="Arial"/>
                <a:sym typeface="Arial"/>
              </a:rPr>
              <a:t> = </a:t>
            </a:r>
            <a:r>
              <a:rPr lang="en-US" sz="2000" dirty="0" err="1">
                <a:solidFill>
                  <a:schemeClr val="dk1"/>
                </a:solidFill>
                <a:latin typeface="Arial"/>
                <a:ea typeface="Arial"/>
                <a:cs typeface="Arial"/>
                <a:sym typeface="Arial"/>
              </a:rPr>
              <a:t>TotalReserves</a:t>
            </a:r>
            <a:r>
              <a:rPr lang="en-US" sz="2000" dirty="0">
                <a:solidFill>
                  <a:schemeClr val="dk1"/>
                </a:solidFill>
                <a:latin typeface="Arial"/>
                <a:ea typeface="Arial"/>
                <a:cs typeface="Arial"/>
                <a:sym typeface="Arial"/>
              </a:rPr>
              <a:t> + Indemnity + </a:t>
            </a:r>
            <a:r>
              <a:rPr lang="en-US" sz="2000" dirty="0" err="1">
                <a:solidFill>
                  <a:schemeClr val="dk1"/>
                </a:solidFill>
                <a:latin typeface="Arial"/>
                <a:ea typeface="Arial"/>
                <a:cs typeface="Arial"/>
                <a:sym typeface="Arial"/>
              </a:rPr>
              <a:t>OtherPaid</a:t>
            </a:r>
            <a:r>
              <a:rPr lang="en-US" sz="2000" dirty="0">
                <a:solidFill>
                  <a:schemeClr val="dk1"/>
                </a:solidFill>
                <a:latin typeface="Arial"/>
                <a:ea typeface="Arial"/>
                <a:cs typeface="Arial"/>
                <a:sym typeface="Arial"/>
              </a:rPr>
              <a:t> - </a:t>
            </a:r>
            <a:r>
              <a:rPr lang="en-US" sz="2000" dirty="0" err="1">
                <a:solidFill>
                  <a:schemeClr val="dk1"/>
                </a:solidFill>
                <a:latin typeface="Arial"/>
                <a:ea typeface="Arial"/>
                <a:cs typeface="Arial"/>
                <a:sym typeface="Arial"/>
              </a:rPr>
              <a:t>TotalRecovery</a:t>
            </a:r>
            <a:endParaRPr lang="en-US" sz="2000" dirty="0">
              <a:solidFill>
                <a:schemeClr val="dk1"/>
              </a:solidFill>
              <a:latin typeface="Arial"/>
              <a:ea typeface="Arial"/>
              <a:cs typeface="Arial"/>
              <a:sym typeface="Arial"/>
            </a:endParaRPr>
          </a:p>
          <a:p>
            <a:pPr indent="-342900">
              <a:lnSpc>
                <a:spcPct val="150000"/>
              </a:lnSpc>
              <a:spcBef>
                <a:spcPts val="0"/>
              </a:spcBef>
              <a:buClr>
                <a:srgbClr val="3F3F3F"/>
              </a:buClr>
              <a:buSzPts val="2000"/>
            </a:pPr>
            <a:r>
              <a:rPr lang="en-US" sz="2000" dirty="0">
                <a:solidFill>
                  <a:schemeClr val="dk1"/>
                </a:solidFill>
                <a:latin typeface="Arial"/>
                <a:ea typeface="Arial"/>
                <a:cs typeface="Arial"/>
                <a:sym typeface="Arial"/>
              </a:rPr>
              <a:t>Processing time(in days) = The difference between claim opened date and claim closed date in days.</a:t>
            </a:r>
          </a:p>
          <a:p>
            <a:pPr indent="-342900">
              <a:lnSpc>
                <a:spcPct val="150000"/>
              </a:lnSpc>
              <a:spcBef>
                <a:spcPts val="0"/>
              </a:spcBef>
              <a:buClr>
                <a:srgbClr val="3F3F3F"/>
              </a:buClr>
              <a:buSzPts val="2000"/>
            </a:pPr>
            <a:r>
              <a:rPr lang="en-US" sz="2000" dirty="0" err="1">
                <a:solidFill>
                  <a:schemeClr val="dk1"/>
                </a:solidFill>
                <a:latin typeface="Arial"/>
                <a:ea typeface="Arial"/>
                <a:cs typeface="Arial"/>
                <a:sym typeface="Arial"/>
              </a:rPr>
              <a:t>Processing_time_binary</a:t>
            </a:r>
            <a:r>
              <a:rPr lang="en-US" sz="2000" dirty="0">
                <a:solidFill>
                  <a:schemeClr val="dk1"/>
                </a:solidFill>
                <a:latin typeface="Arial"/>
                <a:ea typeface="Arial"/>
                <a:cs typeface="Arial"/>
                <a:sym typeface="Arial"/>
              </a:rPr>
              <a:t> - Dependent variable made binary (critical as 1/non-critical as 0)</a:t>
            </a:r>
          </a:p>
          <a:p>
            <a:pPr indent="-342900">
              <a:lnSpc>
                <a:spcPct val="150000"/>
              </a:lnSpc>
              <a:spcBef>
                <a:spcPts val="0"/>
              </a:spcBef>
              <a:buClr>
                <a:srgbClr val="3F3F3F"/>
              </a:buClr>
              <a:buSzPts val="2000"/>
            </a:pPr>
            <a:r>
              <a:rPr lang="en-US" sz="2000" dirty="0" err="1">
                <a:solidFill>
                  <a:schemeClr val="dk1"/>
                </a:solidFill>
                <a:latin typeface="Arial"/>
                <a:ea typeface="Arial"/>
                <a:cs typeface="Arial"/>
                <a:sym typeface="Arial"/>
              </a:rPr>
              <a:t>Total_paid_binary</a:t>
            </a:r>
            <a:r>
              <a:rPr lang="en-US" sz="2000" dirty="0">
                <a:solidFill>
                  <a:schemeClr val="dk1"/>
                </a:solidFill>
                <a:latin typeface="Arial"/>
                <a:ea typeface="Arial"/>
                <a:cs typeface="Arial"/>
                <a:sym typeface="Arial"/>
              </a:rPr>
              <a:t> - Dependent variable made binary (critical as 1/non-critical as 0)</a:t>
            </a:r>
          </a:p>
          <a:p>
            <a:pPr indent="-342900">
              <a:lnSpc>
                <a:spcPct val="150000"/>
              </a:lnSpc>
              <a:spcBef>
                <a:spcPts val="0"/>
              </a:spcBef>
              <a:buClr>
                <a:srgbClr val="3F3F3F"/>
              </a:buClr>
              <a:buSzPts val="2000"/>
            </a:pPr>
            <a:endParaRPr lang="en-US" sz="2000"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2091425" y="415900"/>
            <a:ext cx="9413400" cy="828300"/>
          </a:xfrm>
          <a:prstGeom prst="rect">
            <a:avLst/>
          </a:prstGeom>
        </p:spPr>
        <p:txBody>
          <a:bodyPr wrap="square" lIns="91425" tIns="91425" rIns="91425" bIns="91425" anchor="t" anchorCtr="0">
            <a:noAutofit/>
          </a:bodyPr>
          <a:lstStyle/>
          <a:p>
            <a:pPr marL="0" lvl="0" indent="0">
              <a:spcBef>
                <a:spcPts val="0"/>
              </a:spcBef>
              <a:buNone/>
            </a:pPr>
            <a:r>
              <a:rPr lang="en-US">
                <a:latin typeface="Arial"/>
                <a:ea typeface="Arial"/>
                <a:cs typeface="Arial"/>
                <a:sym typeface="Arial"/>
              </a:rPr>
              <a:t>More Independent Variables</a:t>
            </a:r>
          </a:p>
        </p:txBody>
      </p:sp>
      <p:sp>
        <p:nvSpPr>
          <p:cNvPr id="183" name="Shape 183"/>
          <p:cNvSpPr txBox="1">
            <a:spLocks noGrp="1"/>
          </p:cNvSpPr>
          <p:nvPr>
            <p:ph type="body" idx="1"/>
          </p:nvPr>
        </p:nvSpPr>
        <p:spPr>
          <a:xfrm>
            <a:off x="2458500" y="1321825"/>
            <a:ext cx="8915400" cy="5451300"/>
          </a:xfrm>
          <a:prstGeom prst="rect">
            <a:avLst/>
          </a:prstGeom>
        </p:spPr>
        <p:txBody>
          <a:bodyPr wrap="square" lIns="91425" tIns="91425" rIns="91425" bIns="91425" anchor="t" anchorCtr="0">
            <a:noAutofit/>
          </a:bodyPr>
          <a:lstStyle/>
          <a:p>
            <a:pPr marL="342900" lvl="0" indent="-355600" rtl="0">
              <a:lnSpc>
                <a:spcPct val="150000"/>
              </a:lnSpc>
              <a:spcBef>
                <a:spcPts val="0"/>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Gender binary variables (male, female)</a:t>
            </a:r>
          </a:p>
          <a:p>
            <a:pPr marL="342900" lvl="0" indent="-355600" rtl="0">
              <a:lnSpc>
                <a:spcPct val="150000"/>
              </a:lnSpc>
              <a:spcBef>
                <a:spcPts val="0"/>
              </a:spcBef>
              <a:spcAft>
                <a:spcPts val="800"/>
              </a:spcAft>
              <a:buClr>
                <a:schemeClr val="dk1"/>
              </a:buClr>
              <a:buSzPts val="2000"/>
              <a:buFont typeface="Arial"/>
              <a:buChar char="•"/>
            </a:pPr>
            <a:r>
              <a:rPr lang="en-US" sz="2000" dirty="0">
                <a:solidFill>
                  <a:schemeClr val="dk1"/>
                </a:solidFill>
                <a:latin typeface="Arial"/>
                <a:ea typeface="Arial"/>
                <a:cs typeface="Arial"/>
                <a:sym typeface="Arial"/>
              </a:rPr>
              <a:t>Month of the Year (The month in the calendar year on which the claim was opened)</a:t>
            </a:r>
          </a:p>
          <a:p>
            <a:pPr marL="342900" lvl="0" indent="-355600" rtl="0">
              <a:lnSpc>
                <a:spcPct val="150000"/>
              </a:lnSpc>
              <a:spcBef>
                <a:spcPts val="0"/>
              </a:spcBef>
              <a:spcAft>
                <a:spcPts val="800"/>
              </a:spcAft>
              <a:buClr>
                <a:schemeClr val="dk1"/>
              </a:buClr>
              <a:buSzPts val="2000"/>
              <a:buFont typeface="Arial"/>
              <a:buChar char="•"/>
            </a:pPr>
            <a:r>
              <a:rPr lang="en-US" sz="2000" dirty="0">
                <a:solidFill>
                  <a:schemeClr val="dk1"/>
                </a:solidFill>
                <a:latin typeface="Arial"/>
                <a:ea typeface="Arial"/>
                <a:cs typeface="Arial"/>
                <a:sym typeface="Arial"/>
              </a:rPr>
              <a:t>Day of the Week (The day of the week  on which the claim was opened.)</a:t>
            </a:r>
          </a:p>
          <a:p>
            <a:pPr marL="342900" lvl="0" indent="-355600" rtl="0">
              <a:lnSpc>
                <a:spcPct val="150000"/>
              </a:lnSpc>
              <a:spcBef>
                <a:spcPts val="0"/>
              </a:spcBef>
              <a:spcAft>
                <a:spcPts val="800"/>
              </a:spcAft>
              <a:buClr>
                <a:schemeClr val="dk1"/>
              </a:buClr>
              <a:buSzPts val="2000"/>
              <a:buFont typeface="Arial"/>
              <a:buChar char="•"/>
            </a:pPr>
            <a:r>
              <a:rPr lang="en-US" sz="2000" dirty="0">
                <a:solidFill>
                  <a:schemeClr val="dk1"/>
                </a:solidFill>
                <a:latin typeface="Arial"/>
                <a:ea typeface="Arial"/>
                <a:cs typeface="Arial"/>
                <a:sym typeface="Arial"/>
              </a:rPr>
              <a:t>Binary variables representing the body part region injured (Head, Neck, Upper Extremities, Lower Extremities, Trunk, Multiple parts, and non-standard code)  </a:t>
            </a:r>
          </a:p>
          <a:p>
            <a:pPr marL="342900" lvl="0" indent="-228600">
              <a:spcBef>
                <a:spcPts val="0"/>
              </a:spcBef>
              <a:buNone/>
            </a:pP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ctrTitle"/>
          </p:nvPr>
        </p:nvSpPr>
        <p:spPr>
          <a:xfrm>
            <a:off x="1511301" y="660401"/>
            <a:ext cx="9993312" cy="1282699"/>
          </a:xfrm>
          <a:prstGeom prst="rect">
            <a:avLst/>
          </a:prstGeom>
          <a:noFill/>
          <a:ln>
            <a:noFill/>
          </a:ln>
        </p:spPr>
        <p:txBody>
          <a:bodyPr wrap="square" lIns="91425" tIns="45700" rIns="91425" bIns="45700" anchor="b" anchorCtr="0">
            <a:noAutofit/>
          </a:bodyPr>
          <a:lstStyle/>
          <a:p>
            <a:pPr marL="0" marR="0" lvl="0" indent="-308610" algn="l" rtl="0">
              <a:spcBef>
                <a:spcPts val="0"/>
              </a:spcBef>
              <a:buClr>
                <a:srgbClr val="262626"/>
              </a:buClr>
              <a:buSzPts val="4860"/>
              <a:buFont typeface="Century Gothic"/>
              <a:buNone/>
            </a:pPr>
            <a:r>
              <a:rPr lang="en-US" sz="4860" b="0" i="0" u="none" strike="noStrike" cap="none">
                <a:solidFill>
                  <a:srgbClr val="262626"/>
                </a:solidFill>
                <a:latin typeface="Century Gothic"/>
                <a:ea typeface="Century Gothic"/>
                <a:cs typeface="Century Gothic"/>
                <a:sym typeface="Century Gothic"/>
              </a:rPr>
              <a:t/>
            </a:r>
            <a:br>
              <a:rPr lang="en-US" sz="4860" b="0" i="0" u="none" strike="noStrike" cap="none">
                <a:solidFill>
                  <a:srgbClr val="262626"/>
                </a:solidFill>
                <a:latin typeface="Century Gothic"/>
                <a:ea typeface="Century Gothic"/>
                <a:cs typeface="Century Gothic"/>
                <a:sym typeface="Century Gothic"/>
              </a:rPr>
            </a:br>
            <a:r>
              <a:rPr lang="en-US" sz="4800">
                <a:latin typeface="Arial"/>
                <a:ea typeface="Arial"/>
                <a:cs typeface="Arial"/>
                <a:sym typeface="Arial"/>
              </a:rPr>
              <a:t>Model</a:t>
            </a:r>
          </a:p>
        </p:txBody>
      </p:sp>
      <p:sp>
        <p:nvSpPr>
          <p:cNvPr id="189" name="Shape 189"/>
          <p:cNvSpPr txBox="1">
            <a:spLocks noGrp="1"/>
          </p:cNvSpPr>
          <p:nvPr>
            <p:ph type="subTitle" idx="1"/>
          </p:nvPr>
        </p:nvSpPr>
        <p:spPr>
          <a:xfrm>
            <a:off x="1854200" y="2120900"/>
            <a:ext cx="9650400" cy="4534800"/>
          </a:xfrm>
          <a:prstGeom prst="rect">
            <a:avLst/>
          </a:prstGeom>
          <a:noFill/>
          <a:ln>
            <a:noFill/>
          </a:ln>
        </p:spPr>
        <p:txBody>
          <a:bodyPr wrap="square" lIns="91425" tIns="45700" rIns="91425" bIns="45700" anchor="t" anchorCtr="0">
            <a:noAutofit/>
          </a:bodyPr>
          <a:lstStyle/>
          <a:p>
            <a:pPr marL="0" marR="0" lvl="0" indent="-114300" algn="l" rtl="0">
              <a:spcBef>
                <a:spcPts val="0"/>
              </a:spcBef>
              <a:spcAft>
                <a:spcPts val="0"/>
              </a:spcAft>
              <a:buClr>
                <a:schemeClr val="accent1"/>
              </a:buClr>
              <a:buSzPts val="1800"/>
              <a:buFont typeface="Noto Sans Symbols"/>
              <a:buNone/>
            </a:pPr>
            <a:r>
              <a:rPr lang="en-US" sz="2200">
                <a:latin typeface="Arial"/>
                <a:ea typeface="Arial"/>
                <a:cs typeface="Arial"/>
                <a:sym typeface="Arial"/>
              </a:rPr>
              <a:t>Linear Regression</a:t>
            </a:r>
          </a:p>
          <a:p>
            <a:pPr marL="0" marR="0" lvl="0" indent="-114300" algn="l" rtl="0">
              <a:spcBef>
                <a:spcPts val="0"/>
              </a:spcBef>
              <a:spcAft>
                <a:spcPts val="0"/>
              </a:spcAft>
              <a:buClr>
                <a:schemeClr val="accent1"/>
              </a:buClr>
              <a:buSzPts val="1800"/>
              <a:buFont typeface="Noto Sans Symbols"/>
              <a:buNone/>
            </a:pPr>
            <a:endParaRPr sz="2200">
              <a:latin typeface="Arial"/>
              <a:ea typeface="Arial"/>
              <a:cs typeface="Arial"/>
              <a:sym typeface="Arial"/>
            </a:endParaRPr>
          </a:p>
          <a:p>
            <a:pPr marL="0" marR="0" lvl="0" indent="-114300" algn="l" rtl="0">
              <a:spcBef>
                <a:spcPts val="0"/>
              </a:spcBef>
              <a:spcAft>
                <a:spcPts val="0"/>
              </a:spcAft>
              <a:buClr>
                <a:schemeClr val="accent1"/>
              </a:buClr>
              <a:buSzPts val="1800"/>
              <a:buFont typeface="Noto Sans Symbols"/>
              <a:buNone/>
            </a:pPr>
            <a:r>
              <a:rPr lang="en-US" sz="2200">
                <a:latin typeface="Arial"/>
                <a:ea typeface="Arial"/>
                <a:cs typeface="Arial"/>
                <a:sym typeface="Arial"/>
              </a:rPr>
              <a:t>Dependent value: Total Paid</a:t>
            </a:r>
          </a:p>
          <a:p>
            <a:pPr marL="0" marR="0" lvl="0" indent="-114300" algn="l" rtl="0">
              <a:spcBef>
                <a:spcPts val="0"/>
              </a:spcBef>
              <a:spcAft>
                <a:spcPts val="0"/>
              </a:spcAft>
              <a:buClr>
                <a:schemeClr val="accent1"/>
              </a:buClr>
              <a:buSzPts val="1800"/>
              <a:buFont typeface="Noto Sans Symbols"/>
              <a:buNone/>
            </a:pPr>
            <a:endParaRPr sz="2200">
              <a:latin typeface="Arial"/>
              <a:ea typeface="Arial"/>
              <a:cs typeface="Arial"/>
              <a:sym typeface="Arial"/>
            </a:endParaRPr>
          </a:p>
          <a:p>
            <a:pPr marL="0" marR="0" lvl="0" indent="-114300" algn="l" rtl="0">
              <a:spcBef>
                <a:spcPts val="0"/>
              </a:spcBef>
              <a:spcAft>
                <a:spcPts val="0"/>
              </a:spcAft>
              <a:buClr>
                <a:schemeClr val="accent1"/>
              </a:buClr>
              <a:buSzPts val="1800"/>
              <a:buFont typeface="Noto Sans Symbols"/>
              <a:buNone/>
            </a:pPr>
            <a:r>
              <a:rPr lang="en-US" sz="2200">
                <a:latin typeface="Arial"/>
                <a:ea typeface="Arial"/>
                <a:cs typeface="Arial"/>
                <a:sym typeface="Arial"/>
              </a:rPr>
              <a:t>Independent values</a:t>
            </a:r>
          </a:p>
          <a:p>
            <a:pPr marL="457200" marR="0" lvl="0" indent="-368300" algn="l" rtl="0">
              <a:spcBef>
                <a:spcPts val="0"/>
              </a:spcBef>
              <a:spcAft>
                <a:spcPts val="0"/>
              </a:spcAft>
              <a:buSzPts val="2200"/>
              <a:buFont typeface="Arial"/>
              <a:buChar char="●"/>
            </a:pPr>
            <a:r>
              <a:rPr lang="en-US" sz="2200">
                <a:latin typeface="Arial"/>
                <a:ea typeface="Arial"/>
                <a:cs typeface="Arial"/>
                <a:sym typeface="Arial"/>
              </a:rPr>
              <a:t>Gender: Male</a:t>
            </a:r>
          </a:p>
          <a:p>
            <a:pPr marL="457200" marR="0" lvl="0" indent="-368300" algn="l" rtl="0">
              <a:spcBef>
                <a:spcPts val="0"/>
              </a:spcBef>
              <a:spcAft>
                <a:spcPts val="0"/>
              </a:spcAft>
              <a:buSzPts val="2200"/>
              <a:buFont typeface="Arial"/>
              <a:buChar char="●"/>
            </a:pPr>
            <a:r>
              <a:rPr lang="en-US" sz="2200">
                <a:latin typeface="Arial"/>
                <a:ea typeface="Arial"/>
                <a:cs typeface="Arial"/>
                <a:sym typeface="Arial"/>
              </a:rPr>
              <a:t>Claimant Age</a:t>
            </a:r>
          </a:p>
          <a:p>
            <a:pPr marL="457200" marR="0" lvl="0" indent="-368300" algn="l" rtl="0">
              <a:spcBef>
                <a:spcPts val="0"/>
              </a:spcBef>
              <a:spcAft>
                <a:spcPts val="0"/>
              </a:spcAft>
              <a:buSzPts val="2200"/>
              <a:buFont typeface="Arial"/>
              <a:buChar char="●"/>
            </a:pPr>
            <a:r>
              <a:rPr lang="en-US" sz="2200">
                <a:latin typeface="Arial"/>
                <a:ea typeface="Arial"/>
                <a:cs typeface="Arial"/>
                <a:sym typeface="Arial"/>
              </a:rPr>
              <a:t>Fatality</a:t>
            </a:r>
          </a:p>
          <a:p>
            <a:pPr marL="457200" marR="0" lvl="0" indent="-368300" algn="l" rtl="0">
              <a:spcBef>
                <a:spcPts val="0"/>
              </a:spcBef>
              <a:spcAft>
                <a:spcPts val="0"/>
              </a:spcAft>
              <a:buSzPts val="2200"/>
              <a:buFont typeface="Arial"/>
              <a:buChar char="●"/>
            </a:pPr>
            <a:r>
              <a:rPr lang="en-US" sz="2200">
                <a:latin typeface="Arial"/>
                <a:ea typeface="Arial"/>
                <a:cs typeface="Arial"/>
                <a:sym typeface="Arial"/>
              </a:rPr>
              <a:t>Six binary variables for body part region (upper extremities omitted)</a:t>
            </a:r>
          </a:p>
          <a:p>
            <a:pPr marL="457200" marR="0" lvl="0" indent="-368300" algn="l" rtl="0">
              <a:spcBef>
                <a:spcPts val="0"/>
              </a:spcBef>
              <a:spcAft>
                <a:spcPts val="0"/>
              </a:spcAft>
              <a:buSzPts val="2200"/>
              <a:buFont typeface="Arial"/>
              <a:buChar char="●"/>
            </a:pPr>
            <a:r>
              <a:rPr lang="en-US" sz="2200">
                <a:latin typeface="Arial"/>
                <a:ea typeface="Arial"/>
                <a:cs typeface="Arial"/>
                <a:sym typeface="Arial"/>
              </a:rPr>
              <a:t>Processing Time</a:t>
            </a:r>
          </a:p>
          <a:p>
            <a:pPr marL="457200" marR="0" lvl="0" indent="-368300" algn="l" rtl="0">
              <a:spcBef>
                <a:spcPts val="0"/>
              </a:spcBef>
              <a:spcAft>
                <a:spcPts val="0"/>
              </a:spcAft>
              <a:buSzPts val="2200"/>
              <a:buFont typeface="Arial"/>
              <a:buChar char="●"/>
            </a:pPr>
            <a:r>
              <a:rPr lang="en-US" sz="2200">
                <a:latin typeface="Arial"/>
                <a:ea typeface="Arial"/>
                <a:cs typeface="Arial"/>
                <a:sym typeface="Arial"/>
              </a:rPr>
              <a:t>Eleven month variables (December omitted)</a:t>
            </a:r>
          </a:p>
          <a:p>
            <a:pPr marL="457200" marR="0" lvl="0" indent="-368300" algn="l" rtl="0">
              <a:spcBef>
                <a:spcPts val="0"/>
              </a:spcBef>
              <a:spcAft>
                <a:spcPts val="0"/>
              </a:spcAft>
              <a:buSzPts val="2200"/>
              <a:buFont typeface="Arial"/>
              <a:buChar char="●"/>
            </a:pPr>
            <a:r>
              <a:rPr lang="en-US" sz="2200">
                <a:latin typeface="Arial"/>
                <a:ea typeface="Arial"/>
                <a:cs typeface="Arial"/>
                <a:sym typeface="Arial"/>
              </a:rPr>
              <a:t>Six day of the week variables (Saturday omitted)</a:t>
            </a:r>
          </a:p>
          <a:p>
            <a:pPr marL="0" marR="0" lvl="0" indent="-114300" algn="l" rtl="0">
              <a:spcBef>
                <a:spcPts val="1000"/>
              </a:spcBef>
              <a:spcAft>
                <a:spcPts val="0"/>
              </a:spcAft>
              <a:buClr>
                <a:schemeClr val="accent1"/>
              </a:buClr>
              <a:buSzPts val="1800"/>
              <a:buFont typeface="Noto Sans Symbols"/>
              <a:buNone/>
            </a:pPr>
            <a:endParaRPr sz="1800" i="0" u="none" strike="noStrike" cap="none">
              <a:solidFill>
                <a:srgbClr val="595959"/>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ctrTitle"/>
          </p:nvPr>
        </p:nvSpPr>
        <p:spPr>
          <a:xfrm>
            <a:off x="2208225" y="286150"/>
            <a:ext cx="8915400" cy="1057500"/>
          </a:xfrm>
          <a:prstGeom prst="rect">
            <a:avLst/>
          </a:prstGeom>
        </p:spPr>
        <p:txBody>
          <a:bodyPr wrap="square" lIns="91425" tIns="91425" rIns="91425" bIns="91425" anchor="b" anchorCtr="0">
            <a:noAutofit/>
          </a:bodyPr>
          <a:lstStyle/>
          <a:p>
            <a:pPr marL="0" lvl="0" indent="0">
              <a:spcBef>
                <a:spcPts val="0"/>
              </a:spcBef>
              <a:buNone/>
            </a:pPr>
            <a:r>
              <a:rPr lang="en-US">
                <a:latin typeface="Arial"/>
                <a:ea typeface="Arial"/>
                <a:cs typeface="Arial"/>
                <a:sym typeface="Arial"/>
              </a:rPr>
              <a:t>Regression Results</a:t>
            </a:r>
          </a:p>
        </p:txBody>
      </p:sp>
      <p:sp>
        <p:nvSpPr>
          <p:cNvPr id="195" name="Shape 195"/>
          <p:cNvSpPr txBox="1">
            <a:spLocks noGrp="1"/>
          </p:cNvSpPr>
          <p:nvPr>
            <p:ph type="subTitle" idx="1"/>
          </p:nvPr>
        </p:nvSpPr>
        <p:spPr>
          <a:xfrm>
            <a:off x="2589225" y="2006075"/>
            <a:ext cx="8915400" cy="4572000"/>
          </a:xfrm>
          <a:prstGeom prst="rect">
            <a:avLst/>
          </a:prstGeom>
        </p:spPr>
        <p:txBody>
          <a:bodyPr wrap="square" lIns="91425" tIns="91425" rIns="91425" bIns="91425" anchor="t" anchorCtr="0">
            <a:noAutofit/>
          </a:bodyPr>
          <a:lstStyle/>
          <a:p>
            <a:pPr marL="0" lvl="0" indent="0">
              <a:spcBef>
                <a:spcPts val="0"/>
              </a:spcBef>
              <a:buNone/>
            </a:pPr>
            <a:endParaRPr>
              <a:latin typeface="Arial"/>
              <a:ea typeface="Arial"/>
              <a:cs typeface="Arial"/>
              <a:sym typeface="Arial"/>
            </a:endParaRPr>
          </a:p>
        </p:txBody>
      </p:sp>
      <p:graphicFrame>
        <p:nvGraphicFramePr>
          <p:cNvPr id="196" name="Shape 196"/>
          <p:cNvGraphicFramePr/>
          <p:nvPr/>
        </p:nvGraphicFramePr>
        <p:xfrm>
          <a:off x="1980400" y="1510875"/>
          <a:ext cx="9416200" cy="5028870"/>
        </p:xfrm>
        <a:graphic>
          <a:graphicData uri="http://schemas.openxmlformats.org/drawingml/2006/table">
            <a:tbl>
              <a:tblPr>
                <a:noFill/>
                <a:tableStyleId>{EA7F7AA0-F207-4D11-93DB-26530C5C8AE0}</a:tableStyleId>
              </a:tblPr>
              <a:tblGrid>
                <a:gridCol w="2354050"/>
                <a:gridCol w="2354050"/>
                <a:gridCol w="2354050"/>
                <a:gridCol w="2354050"/>
              </a:tblGrid>
              <a:tr h="441075">
                <a:tc>
                  <a:txBody>
                    <a:bodyPr/>
                    <a:lstStyle/>
                    <a:p>
                      <a:pPr marL="0" lvl="0" indent="0">
                        <a:spcBef>
                          <a:spcPts val="0"/>
                        </a:spcBef>
                        <a:buNone/>
                      </a:pPr>
                      <a:r>
                        <a:rPr lang="en-US" sz="1800" b="1"/>
                        <a:t>Variable</a:t>
                      </a:r>
                    </a:p>
                  </a:txBody>
                  <a:tcPr marL="91425" marR="91425" marT="91425" marB="91425"/>
                </a:tc>
                <a:tc>
                  <a:txBody>
                    <a:bodyPr/>
                    <a:lstStyle/>
                    <a:p>
                      <a:pPr marL="0" lvl="0" indent="0">
                        <a:spcBef>
                          <a:spcPts val="0"/>
                        </a:spcBef>
                        <a:buNone/>
                      </a:pPr>
                      <a:r>
                        <a:rPr lang="en-US" sz="1800" b="1"/>
                        <a:t>Variable</a:t>
                      </a:r>
                    </a:p>
                  </a:txBody>
                  <a:tcPr marL="91425" marR="91425" marT="91425" marB="91425"/>
                </a:tc>
                <a:tc>
                  <a:txBody>
                    <a:bodyPr/>
                    <a:lstStyle/>
                    <a:p>
                      <a:pPr marL="0" lvl="0" indent="0">
                        <a:spcBef>
                          <a:spcPts val="0"/>
                        </a:spcBef>
                        <a:buNone/>
                      </a:pPr>
                      <a:r>
                        <a:rPr lang="en-US" sz="1800" b="1"/>
                        <a:t>Coefficient</a:t>
                      </a:r>
                    </a:p>
                  </a:txBody>
                  <a:tcPr marL="91425" marR="91425" marT="91425" marB="91425"/>
                </a:tc>
                <a:tc>
                  <a:txBody>
                    <a:bodyPr/>
                    <a:lstStyle/>
                    <a:p>
                      <a:pPr marL="0" lvl="0" indent="0">
                        <a:spcBef>
                          <a:spcPts val="0"/>
                        </a:spcBef>
                        <a:buNone/>
                      </a:pPr>
                      <a:r>
                        <a:rPr lang="en-US" sz="1800" b="1"/>
                        <a:t>p-value</a:t>
                      </a:r>
                    </a:p>
                  </a:txBody>
                  <a:tcPr marL="91425" marR="91425" marT="91425" marB="91425"/>
                </a:tc>
              </a:tr>
              <a:tr h="441075">
                <a:tc>
                  <a:txBody>
                    <a:bodyPr/>
                    <a:lstStyle/>
                    <a:p>
                      <a:pPr marL="0" lvl="0" indent="0">
                        <a:spcBef>
                          <a:spcPts val="0"/>
                        </a:spcBef>
                        <a:buNone/>
                      </a:pPr>
                      <a:r>
                        <a:rPr lang="en-US" sz="1800" b="1"/>
                        <a:t>Gender</a:t>
                      </a:r>
                    </a:p>
                  </a:txBody>
                  <a:tcPr marL="91425" marR="91425" marT="91425" marB="91425"/>
                </a:tc>
                <a:tc>
                  <a:txBody>
                    <a:bodyPr/>
                    <a:lstStyle/>
                    <a:p>
                      <a:pPr marL="0" lvl="0" indent="0">
                        <a:spcBef>
                          <a:spcPts val="0"/>
                        </a:spcBef>
                        <a:buNone/>
                      </a:pPr>
                      <a:r>
                        <a:rPr lang="en-US" sz="1800"/>
                        <a:t>Male</a:t>
                      </a:r>
                    </a:p>
                  </a:txBody>
                  <a:tcPr marL="91425" marR="91425" marT="91425" marB="91425"/>
                </a:tc>
                <a:tc>
                  <a:txBody>
                    <a:bodyPr/>
                    <a:lstStyle/>
                    <a:p>
                      <a:pPr marL="0" lvl="0" indent="0">
                        <a:spcBef>
                          <a:spcPts val="0"/>
                        </a:spcBef>
                        <a:buNone/>
                      </a:pPr>
                      <a:r>
                        <a:rPr lang="en-US" sz="1800"/>
                        <a:t>595.6***</a:t>
                      </a:r>
                    </a:p>
                  </a:txBody>
                  <a:tcPr marL="91425" marR="91425" marT="91425" marB="91425"/>
                </a:tc>
                <a:tc>
                  <a:txBody>
                    <a:bodyPr/>
                    <a:lstStyle/>
                    <a:p>
                      <a:pPr marL="0" lvl="0" indent="0">
                        <a:spcBef>
                          <a:spcPts val="0"/>
                        </a:spcBef>
                        <a:buNone/>
                      </a:pPr>
                      <a:r>
                        <a:rPr lang="en-US" sz="1800"/>
                        <a:t>0.001</a:t>
                      </a:r>
                    </a:p>
                  </a:txBody>
                  <a:tcPr marL="91425" marR="91425" marT="91425" marB="91425"/>
                </a:tc>
              </a:tr>
              <a:tr h="441075">
                <a:tc>
                  <a:txBody>
                    <a:bodyPr/>
                    <a:lstStyle/>
                    <a:p>
                      <a:pPr marL="0" lvl="0" indent="0">
                        <a:spcBef>
                          <a:spcPts val="0"/>
                        </a:spcBef>
                        <a:buNone/>
                      </a:pPr>
                      <a:endParaRPr sz="1800" b="1"/>
                    </a:p>
                  </a:txBody>
                  <a:tcPr marL="91425" marR="91425" marT="91425" marB="91425"/>
                </a:tc>
                <a:tc>
                  <a:txBody>
                    <a:bodyPr/>
                    <a:lstStyle/>
                    <a:p>
                      <a:pPr marL="0" lvl="0" indent="0">
                        <a:spcBef>
                          <a:spcPts val="0"/>
                        </a:spcBef>
                        <a:buNone/>
                      </a:pPr>
                      <a:r>
                        <a:rPr lang="en-US" sz="1800"/>
                        <a:t>Fatality</a:t>
                      </a:r>
                    </a:p>
                  </a:txBody>
                  <a:tcPr marL="91425" marR="91425" marT="91425" marB="91425"/>
                </a:tc>
                <a:tc>
                  <a:txBody>
                    <a:bodyPr/>
                    <a:lstStyle/>
                    <a:p>
                      <a:pPr marL="0" lvl="0" indent="0">
                        <a:spcBef>
                          <a:spcPts val="0"/>
                        </a:spcBef>
                        <a:buNone/>
                      </a:pPr>
                      <a:r>
                        <a:rPr lang="en-US" sz="1800"/>
                        <a:t>1405.0***</a:t>
                      </a:r>
                    </a:p>
                  </a:txBody>
                  <a:tcPr marL="91425" marR="91425" marT="91425" marB="91425"/>
                </a:tc>
                <a:tc>
                  <a:txBody>
                    <a:bodyPr/>
                    <a:lstStyle/>
                    <a:p>
                      <a:pPr marL="0" lvl="0" indent="0">
                        <a:spcBef>
                          <a:spcPts val="0"/>
                        </a:spcBef>
                        <a:buNone/>
                      </a:pPr>
                      <a:r>
                        <a:rPr lang="en-US" sz="1800"/>
                        <a:t>0.000</a:t>
                      </a:r>
                    </a:p>
                  </a:txBody>
                  <a:tcPr marL="91425" marR="91425" marT="91425" marB="91425"/>
                </a:tc>
              </a:tr>
              <a:tr h="441075">
                <a:tc>
                  <a:txBody>
                    <a:bodyPr/>
                    <a:lstStyle/>
                    <a:p>
                      <a:pPr marL="0" lvl="0" indent="0">
                        <a:spcBef>
                          <a:spcPts val="0"/>
                        </a:spcBef>
                        <a:buNone/>
                      </a:pPr>
                      <a:endParaRPr sz="1800" b="1"/>
                    </a:p>
                  </a:txBody>
                  <a:tcPr marL="91425" marR="91425" marT="91425" marB="91425"/>
                </a:tc>
                <a:tc>
                  <a:txBody>
                    <a:bodyPr/>
                    <a:lstStyle/>
                    <a:p>
                      <a:pPr marL="0" lvl="0" indent="0">
                        <a:spcBef>
                          <a:spcPts val="0"/>
                        </a:spcBef>
                        <a:buNone/>
                      </a:pPr>
                      <a:r>
                        <a:rPr lang="en-US" sz="1800"/>
                        <a:t>Age</a:t>
                      </a:r>
                    </a:p>
                  </a:txBody>
                  <a:tcPr marL="91425" marR="91425" marT="91425" marB="91425"/>
                </a:tc>
                <a:tc>
                  <a:txBody>
                    <a:bodyPr/>
                    <a:lstStyle/>
                    <a:p>
                      <a:pPr marL="0" lvl="0" indent="0">
                        <a:spcBef>
                          <a:spcPts val="0"/>
                        </a:spcBef>
                        <a:buNone/>
                      </a:pPr>
                      <a:r>
                        <a:rPr lang="en-US" sz="1800"/>
                        <a:t>136.6***</a:t>
                      </a:r>
                    </a:p>
                  </a:txBody>
                  <a:tcPr marL="91425" marR="91425" marT="91425" marB="91425"/>
                </a:tc>
                <a:tc>
                  <a:txBody>
                    <a:bodyPr/>
                    <a:lstStyle/>
                    <a:p>
                      <a:pPr marL="0" lvl="0" indent="0">
                        <a:spcBef>
                          <a:spcPts val="0"/>
                        </a:spcBef>
                        <a:buNone/>
                      </a:pPr>
                      <a:r>
                        <a:rPr lang="en-US" sz="1800"/>
                        <a:t>0.000</a:t>
                      </a:r>
                    </a:p>
                  </a:txBody>
                  <a:tcPr marL="91425" marR="91425" marT="91425" marB="91425"/>
                </a:tc>
              </a:tr>
              <a:tr h="441075">
                <a:tc rowSpan="6">
                  <a:txBody>
                    <a:bodyPr/>
                    <a:lstStyle/>
                    <a:p>
                      <a:pPr marL="0" lvl="0" indent="0" algn="ctr">
                        <a:spcBef>
                          <a:spcPts val="0"/>
                        </a:spcBef>
                        <a:buNone/>
                      </a:pPr>
                      <a:r>
                        <a:rPr lang="en-US" sz="1800" b="1"/>
                        <a:t>Body Part Region</a:t>
                      </a:r>
                    </a:p>
                  </a:txBody>
                  <a:tcPr marL="91425" marR="91425" marT="91425" marB="91425" anchor="ctr"/>
                </a:tc>
                <a:tc>
                  <a:txBody>
                    <a:bodyPr/>
                    <a:lstStyle/>
                    <a:p>
                      <a:pPr marL="0" lvl="0" indent="0">
                        <a:spcBef>
                          <a:spcPts val="0"/>
                        </a:spcBef>
                        <a:buNone/>
                      </a:pPr>
                      <a:r>
                        <a:rPr lang="en-US" sz="1800"/>
                        <a:t>Head</a:t>
                      </a:r>
                    </a:p>
                  </a:txBody>
                  <a:tcPr marL="91425" marR="91425" marT="91425" marB="91425"/>
                </a:tc>
                <a:tc>
                  <a:txBody>
                    <a:bodyPr/>
                    <a:lstStyle/>
                    <a:p>
                      <a:pPr marL="0" lvl="0" indent="0">
                        <a:spcBef>
                          <a:spcPts val="0"/>
                        </a:spcBef>
                        <a:buNone/>
                      </a:pPr>
                      <a:r>
                        <a:rPr lang="en-US" sz="1800"/>
                        <a:t>-1162.6***</a:t>
                      </a:r>
                    </a:p>
                  </a:txBody>
                  <a:tcPr marL="91425" marR="91425" marT="91425" marB="91425"/>
                </a:tc>
                <a:tc>
                  <a:txBody>
                    <a:bodyPr/>
                    <a:lstStyle/>
                    <a:p>
                      <a:pPr marL="0" lvl="0" indent="0">
                        <a:spcBef>
                          <a:spcPts val="0"/>
                        </a:spcBef>
                        <a:buNone/>
                      </a:pPr>
                      <a:r>
                        <a:rPr lang="en-US" sz="1800"/>
                        <a:t>0.000</a:t>
                      </a:r>
                    </a:p>
                  </a:txBody>
                  <a:tcPr marL="91425" marR="91425" marT="91425" marB="91425"/>
                </a:tc>
              </a:tr>
              <a:tr h="441075">
                <a:tc vMerge="1">
                  <a:txBody>
                    <a:bodyPr/>
                    <a:lstStyle/>
                    <a:p>
                      <a:endParaRPr lang="en-US"/>
                    </a:p>
                  </a:txBody>
                  <a:tcPr/>
                </a:tc>
                <a:tc>
                  <a:txBody>
                    <a:bodyPr/>
                    <a:lstStyle/>
                    <a:p>
                      <a:pPr marL="0" lvl="0" indent="0">
                        <a:spcBef>
                          <a:spcPts val="0"/>
                        </a:spcBef>
                        <a:buNone/>
                      </a:pPr>
                      <a:r>
                        <a:rPr lang="en-US" sz="1800"/>
                        <a:t>Lower Extremities</a:t>
                      </a:r>
                    </a:p>
                  </a:txBody>
                  <a:tcPr marL="91425" marR="91425" marT="91425" marB="91425"/>
                </a:tc>
                <a:tc>
                  <a:txBody>
                    <a:bodyPr/>
                    <a:lstStyle/>
                    <a:p>
                      <a:pPr marL="0" lvl="0" indent="0">
                        <a:spcBef>
                          <a:spcPts val="0"/>
                        </a:spcBef>
                        <a:buNone/>
                      </a:pPr>
                      <a:r>
                        <a:rPr lang="en-US" sz="1800"/>
                        <a:t>1334.0***</a:t>
                      </a:r>
                    </a:p>
                  </a:txBody>
                  <a:tcPr marL="91425" marR="91425" marT="91425" marB="91425"/>
                </a:tc>
                <a:tc>
                  <a:txBody>
                    <a:bodyPr/>
                    <a:lstStyle/>
                    <a:p>
                      <a:pPr marL="0" lvl="0" indent="-69850">
                        <a:spcBef>
                          <a:spcPts val="0"/>
                        </a:spcBef>
                        <a:buClr>
                          <a:schemeClr val="dk1"/>
                        </a:buClr>
                        <a:buSzPts val="1100"/>
                        <a:buFont typeface="Arial"/>
                        <a:buNone/>
                      </a:pPr>
                      <a:r>
                        <a:rPr lang="en-US" sz="1800">
                          <a:solidFill>
                            <a:schemeClr val="dk1"/>
                          </a:solidFill>
                        </a:rPr>
                        <a:t>0.000</a:t>
                      </a:r>
                    </a:p>
                  </a:txBody>
                  <a:tcPr marL="91425" marR="91425" marT="91425" marB="91425"/>
                </a:tc>
              </a:tr>
              <a:tr h="441075">
                <a:tc vMerge="1">
                  <a:txBody>
                    <a:bodyPr/>
                    <a:lstStyle/>
                    <a:p>
                      <a:endParaRPr lang="en-US"/>
                    </a:p>
                  </a:txBody>
                  <a:tcPr/>
                </a:tc>
                <a:tc>
                  <a:txBody>
                    <a:bodyPr/>
                    <a:lstStyle/>
                    <a:p>
                      <a:pPr marL="0" lvl="0" indent="0">
                        <a:spcBef>
                          <a:spcPts val="0"/>
                        </a:spcBef>
                        <a:buNone/>
                      </a:pPr>
                      <a:r>
                        <a:rPr lang="en-US" sz="1800"/>
                        <a:t>Multiple Parts</a:t>
                      </a:r>
                    </a:p>
                  </a:txBody>
                  <a:tcPr marL="91425" marR="91425" marT="91425" marB="91425"/>
                </a:tc>
                <a:tc>
                  <a:txBody>
                    <a:bodyPr/>
                    <a:lstStyle/>
                    <a:p>
                      <a:pPr marL="0" lvl="0" indent="0">
                        <a:spcBef>
                          <a:spcPts val="0"/>
                        </a:spcBef>
                        <a:buNone/>
                      </a:pPr>
                      <a:r>
                        <a:rPr lang="en-US" sz="1800"/>
                        <a:t>1786.0***</a:t>
                      </a:r>
                    </a:p>
                  </a:txBody>
                  <a:tcPr marL="91425" marR="91425" marT="91425" marB="91425"/>
                </a:tc>
                <a:tc>
                  <a:txBody>
                    <a:bodyPr/>
                    <a:lstStyle/>
                    <a:p>
                      <a:pPr marL="0" lvl="0" indent="-69850">
                        <a:spcBef>
                          <a:spcPts val="0"/>
                        </a:spcBef>
                        <a:buClr>
                          <a:schemeClr val="dk1"/>
                        </a:buClr>
                        <a:buSzPts val="1100"/>
                        <a:buFont typeface="Arial"/>
                        <a:buNone/>
                      </a:pPr>
                      <a:r>
                        <a:rPr lang="en-US" sz="1800">
                          <a:solidFill>
                            <a:schemeClr val="dk1"/>
                          </a:solidFill>
                        </a:rPr>
                        <a:t>0.000</a:t>
                      </a:r>
                    </a:p>
                  </a:txBody>
                  <a:tcPr marL="91425" marR="91425" marT="91425" marB="91425"/>
                </a:tc>
              </a:tr>
              <a:tr h="441075">
                <a:tc vMerge="1">
                  <a:txBody>
                    <a:bodyPr/>
                    <a:lstStyle/>
                    <a:p>
                      <a:endParaRPr lang="en-US"/>
                    </a:p>
                  </a:txBody>
                  <a:tcPr/>
                </a:tc>
                <a:tc>
                  <a:txBody>
                    <a:bodyPr/>
                    <a:lstStyle/>
                    <a:p>
                      <a:pPr marL="0" lvl="0" indent="0">
                        <a:spcBef>
                          <a:spcPts val="0"/>
                        </a:spcBef>
                        <a:buNone/>
                      </a:pPr>
                      <a:r>
                        <a:rPr lang="en-US" sz="1800"/>
                        <a:t>Neck</a:t>
                      </a:r>
                    </a:p>
                  </a:txBody>
                  <a:tcPr marL="91425" marR="91425" marT="91425" marB="91425"/>
                </a:tc>
                <a:tc>
                  <a:txBody>
                    <a:bodyPr/>
                    <a:lstStyle/>
                    <a:p>
                      <a:pPr marL="0" lvl="0" indent="0">
                        <a:spcBef>
                          <a:spcPts val="0"/>
                        </a:spcBef>
                        <a:buNone/>
                      </a:pPr>
                      <a:r>
                        <a:rPr lang="en-US" sz="1800"/>
                        <a:t>1551.3***</a:t>
                      </a:r>
                    </a:p>
                  </a:txBody>
                  <a:tcPr marL="91425" marR="91425" marT="91425" marB="91425"/>
                </a:tc>
                <a:tc>
                  <a:txBody>
                    <a:bodyPr/>
                    <a:lstStyle/>
                    <a:p>
                      <a:pPr marL="0" lvl="0" indent="-69850">
                        <a:spcBef>
                          <a:spcPts val="0"/>
                        </a:spcBef>
                        <a:buClr>
                          <a:schemeClr val="dk1"/>
                        </a:buClr>
                        <a:buSzPts val="1100"/>
                        <a:buFont typeface="Arial"/>
                        <a:buNone/>
                      </a:pPr>
                      <a:r>
                        <a:rPr lang="en-US" sz="1800">
                          <a:solidFill>
                            <a:schemeClr val="dk1"/>
                          </a:solidFill>
                        </a:rPr>
                        <a:t>0.001</a:t>
                      </a:r>
                    </a:p>
                  </a:txBody>
                  <a:tcPr marL="91425" marR="91425" marT="91425" marB="91425"/>
                </a:tc>
              </a:tr>
              <a:tr h="441075">
                <a:tc vMerge="1">
                  <a:txBody>
                    <a:bodyPr/>
                    <a:lstStyle/>
                    <a:p>
                      <a:endParaRPr lang="en-US"/>
                    </a:p>
                  </a:txBody>
                  <a:tcPr/>
                </a:tc>
                <a:tc>
                  <a:txBody>
                    <a:bodyPr/>
                    <a:lstStyle/>
                    <a:p>
                      <a:pPr marL="0" lvl="0" indent="0">
                        <a:spcBef>
                          <a:spcPts val="0"/>
                        </a:spcBef>
                        <a:buNone/>
                      </a:pPr>
                      <a:r>
                        <a:rPr lang="en-US" sz="1800"/>
                        <a:t>Non-Standard Code</a:t>
                      </a:r>
                    </a:p>
                  </a:txBody>
                  <a:tcPr marL="91425" marR="91425" marT="91425" marB="91425"/>
                </a:tc>
                <a:tc>
                  <a:txBody>
                    <a:bodyPr/>
                    <a:lstStyle/>
                    <a:p>
                      <a:pPr marL="0" lvl="0" indent="0">
                        <a:spcBef>
                          <a:spcPts val="0"/>
                        </a:spcBef>
                        <a:buNone/>
                      </a:pPr>
                      <a:r>
                        <a:rPr lang="en-US" sz="1800"/>
                        <a:t>-7862.0***</a:t>
                      </a:r>
                    </a:p>
                  </a:txBody>
                  <a:tcPr marL="91425" marR="91425" marT="91425" marB="91425"/>
                </a:tc>
                <a:tc>
                  <a:txBody>
                    <a:bodyPr/>
                    <a:lstStyle/>
                    <a:p>
                      <a:pPr marL="0" lvl="0" indent="-69850">
                        <a:spcBef>
                          <a:spcPts val="0"/>
                        </a:spcBef>
                        <a:buClr>
                          <a:schemeClr val="dk1"/>
                        </a:buClr>
                        <a:buSzPts val="1100"/>
                        <a:buFont typeface="Arial"/>
                        <a:buNone/>
                      </a:pPr>
                      <a:r>
                        <a:rPr lang="en-US" sz="1800">
                          <a:solidFill>
                            <a:schemeClr val="dk1"/>
                          </a:solidFill>
                        </a:rPr>
                        <a:t>0.000</a:t>
                      </a:r>
                    </a:p>
                  </a:txBody>
                  <a:tcPr marL="91425" marR="91425" marT="91425" marB="91425"/>
                </a:tc>
              </a:tr>
              <a:tr h="441075">
                <a:tc vMerge="1">
                  <a:txBody>
                    <a:bodyPr/>
                    <a:lstStyle/>
                    <a:p>
                      <a:endParaRPr lang="en-US"/>
                    </a:p>
                  </a:txBody>
                  <a:tcPr/>
                </a:tc>
                <a:tc>
                  <a:txBody>
                    <a:bodyPr/>
                    <a:lstStyle/>
                    <a:p>
                      <a:pPr marL="0" lvl="0" indent="0">
                        <a:spcBef>
                          <a:spcPts val="0"/>
                        </a:spcBef>
                        <a:buNone/>
                      </a:pPr>
                      <a:r>
                        <a:rPr lang="en-US" sz="1800"/>
                        <a:t>Trunk </a:t>
                      </a:r>
                    </a:p>
                  </a:txBody>
                  <a:tcPr marL="91425" marR="91425" marT="91425" marB="91425"/>
                </a:tc>
                <a:tc>
                  <a:txBody>
                    <a:bodyPr/>
                    <a:lstStyle/>
                    <a:p>
                      <a:pPr marL="0" lvl="0" indent="0">
                        <a:spcBef>
                          <a:spcPts val="0"/>
                        </a:spcBef>
                        <a:buNone/>
                      </a:pPr>
                      <a:r>
                        <a:rPr lang="en-US" sz="1800"/>
                        <a:t>2439.4***</a:t>
                      </a:r>
                    </a:p>
                  </a:txBody>
                  <a:tcPr marL="91425" marR="91425" marT="91425" marB="91425"/>
                </a:tc>
                <a:tc>
                  <a:txBody>
                    <a:bodyPr/>
                    <a:lstStyle/>
                    <a:p>
                      <a:pPr marL="0" lvl="0" indent="-69850">
                        <a:spcBef>
                          <a:spcPts val="0"/>
                        </a:spcBef>
                        <a:buClr>
                          <a:schemeClr val="dk1"/>
                        </a:buClr>
                        <a:buSzPts val="1100"/>
                        <a:buFont typeface="Arial"/>
                        <a:buNone/>
                      </a:pPr>
                      <a:r>
                        <a:rPr lang="en-US" sz="1800">
                          <a:solidFill>
                            <a:schemeClr val="dk1"/>
                          </a:solidFill>
                        </a:rPr>
                        <a:t>0.000</a:t>
                      </a:r>
                    </a:p>
                  </a:txBody>
                  <a:tcPr marL="91425" marR="91425" marT="91425" marB="91425"/>
                </a:tc>
              </a:tr>
              <a:tr h="441075">
                <a:tc>
                  <a:txBody>
                    <a:bodyPr/>
                    <a:lstStyle/>
                    <a:p>
                      <a:pPr marL="0" lvl="0" indent="0">
                        <a:spcBef>
                          <a:spcPts val="0"/>
                        </a:spcBef>
                        <a:buNone/>
                      </a:pPr>
                      <a:endParaRPr sz="1800" b="1"/>
                    </a:p>
                  </a:txBody>
                  <a:tcPr marL="91425" marR="91425" marT="91425" marB="91425"/>
                </a:tc>
                <a:tc>
                  <a:txBody>
                    <a:bodyPr/>
                    <a:lstStyle/>
                    <a:p>
                      <a:pPr marL="0" lvl="0" indent="0">
                        <a:spcBef>
                          <a:spcPts val="0"/>
                        </a:spcBef>
                        <a:buNone/>
                      </a:pPr>
                      <a:r>
                        <a:rPr lang="en-US" sz="1800"/>
                        <a:t>Processing Time</a:t>
                      </a:r>
                    </a:p>
                  </a:txBody>
                  <a:tcPr marL="91425" marR="91425" marT="91425" marB="91425"/>
                </a:tc>
                <a:tc>
                  <a:txBody>
                    <a:bodyPr/>
                    <a:lstStyle/>
                    <a:p>
                      <a:pPr marL="0" lvl="0" indent="0">
                        <a:spcBef>
                          <a:spcPts val="0"/>
                        </a:spcBef>
                        <a:buNone/>
                      </a:pPr>
                      <a:r>
                        <a:rPr lang="en-US" sz="1800"/>
                        <a:t>4.1***</a:t>
                      </a:r>
                    </a:p>
                  </a:txBody>
                  <a:tcPr marL="91425" marR="91425" marT="91425" marB="91425"/>
                </a:tc>
                <a:tc>
                  <a:txBody>
                    <a:bodyPr/>
                    <a:lstStyle/>
                    <a:p>
                      <a:pPr marL="0" lvl="0" indent="-69850">
                        <a:spcBef>
                          <a:spcPts val="0"/>
                        </a:spcBef>
                        <a:buClr>
                          <a:schemeClr val="dk1"/>
                        </a:buClr>
                        <a:buSzPts val="1100"/>
                        <a:buFont typeface="Arial"/>
                        <a:buNone/>
                      </a:pPr>
                      <a:r>
                        <a:rPr lang="en-US" sz="1800">
                          <a:solidFill>
                            <a:schemeClr val="dk1"/>
                          </a:solidFill>
                        </a:rPr>
                        <a:t>0.000</a:t>
                      </a:r>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2592925" y="90710"/>
            <a:ext cx="8911800" cy="1281000"/>
          </a:xfrm>
          <a:prstGeom prst="rect">
            <a:avLst/>
          </a:prstGeom>
        </p:spPr>
        <p:txBody>
          <a:bodyPr wrap="square" lIns="91425" tIns="91425" rIns="91425" bIns="91425" anchor="t" anchorCtr="0">
            <a:noAutofit/>
          </a:bodyPr>
          <a:lstStyle/>
          <a:p>
            <a:pPr marL="0" lvl="0" indent="0">
              <a:spcBef>
                <a:spcPts val="0"/>
              </a:spcBef>
              <a:buNone/>
            </a:pPr>
            <a:r>
              <a:rPr lang="en-US" sz="4800">
                <a:latin typeface="Arial"/>
                <a:ea typeface="Arial"/>
                <a:cs typeface="Arial"/>
                <a:sym typeface="Arial"/>
              </a:rPr>
              <a:t>Results (continued)</a:t>
            </a:r>
          </a:p>
        </p:txBody>
      </p:sp>
      <p:sp>
        <p:nvSpPr>
          <p:cNvPr id="202" name="Shape 202"/>
          <p:cNvSpPr txBox="1">
            <a:spLocks noGrp="1"/>
          </p:cNvSpPr>
          <p:nvPr>
            <p:ph type="body" idx="1"/>
          </p:nvPr>
        </p:nvSpPr>
        <p:spPr>
          <a:xfrm>
            <a:off x="2589212" y="2133600"/>
            <a:ext cx="8915400" cy="3777600"/>
          </a:xfrm>
          <a:prstGeom prst="rect">
            <a:avLst/>
          </a:prstGeom>
        </p:spPr>
        <p:txBody>
          <a:bodyPr wrap="square" lIns="91425" tIns="91425" rIns="91425" bIns="91425" anchor="t" anchorCtr="0">
            <a:noAutofit/>
          </a:bodyPr>
          <a:lstStyle/>
          <a:p>
            <a:pPr marL="342900" lvl="0" indent="-228600">
              <a:spcBef>
                <a:spcPts val="0"/>
              </a:spcBef>
              <a:buNone/>
            </a:pPr>
            <a:endParaRPr/>
          </a:p>
        </p:txBody>
      </p:sp>
      <p:graphicFrame>
        <p:nvGraphicFramePr>
          <p:cNvPr id="203" name="Shape 203"/>
          <p:cNvGraphicFramePr/>
          <p:nvPr/>
        </p:nvGraphicFramePr>
        <p:xfrm>
          <a:off x="2132800" y="1053675"/>
          <a:ext cx="9416200" cy="5503495"/>
        </p:xfrm>
        <a:graphic>
          <a:graphicData uri="http://schemas.openxmlformats.org/drawingml/2006/table">
            <a:tbl>
              <a:tblPr>
                <a:noFill/>
                <a:tableStyleId>{EA7F7AA0-F207-4D11-93DB-26530C5C8AE0}</a:tableStyleId>
              </a:tblPr>
              <a:tblGrid>
                <a:gridCol w="2354050"/>
                <a:gridCol w="2354050"/>
                <a:gridCol w="2354050"/>
                <a:gridCol w="2354050"/>
              </a:tblGrid>
              <a:tr h="441075">
                <a:tc>
                  <a:txBody>
                    <a:bodyPr/>
                    <a:lstStyle/>
                    <a:p>
                      <a:pPr marL="0" lvl="0" indent="0" rtl="0">
                        <a:spcBef>
                          <a:spcPts val="0"/>
                        </a:spcBef>
                        <a:buNone/>
                      </a:pPr>
                      <a:r>
                        <a:rPr lang="en-US" sz="1800" b="1"/>
                        <a:t>Variable</a:t>
                      </a:r>
                    </a:p>
                  </a:txBody>
                  <a:tcPr marL="91425" marR="91425" marT="91425" marB="91425"/>
                </a:tc>
                <a:tc>
                  <a:txBody>
                    <a:bodyPr/>
                    <a:lstStyle/>
                    <a:p>
                      <a:pPr marL="0" lvl="0" indent="0" rtl="0">
                        <a:spcBef>
                          <a:spcPts val="0"/>
                        </a:spcBef>
                        <a:buNone/>
                      </a:pPr>
                      <a:r>
                        <a:rPr lang="en-US" sz="1800" b="1"/>
                        <a:t>Variable</a:t>
                      </a:r>
                    </a:p>
                  </a:txBody>
                  <a:tcPr marL="91425" marR="91425" marT="91425" marB="91425"/>
                </a:tc>
                <a:tc>
                  <a:txBody>
                    <a:bodyPr/>
                    <a:lstStyle/>
                    <a:p>
                      <a:pPr marL="0" lvl="0" indent="0" rtl="0">
                        <a:spcBef>
                          <a:spcPts val="0"/>
                        </a:spcBef>
                        <a:buNone/>
                      </a:pPr>
                      <a:r>
                        <a:rPr lang="en-US" sz="1800" b="1"/>
                        <a:t>Coefficient</a:t>
                      </a:r>
                    </a:p>
                  </a:txBody>
                  <a:tcPr marL="91425" marR="91425" marT="91425" marB="91425"/>
                </a:tc>
                <a:tc>
                  <a:txBody>
                    <a:bodyPr/>
                    <a:lstStyle/>
                    <a:p>
                      <a:pPr marL="0" lvl="0" indent="0" rtl="0">
                        <a:spcBef>
                          <a:spcPts val="0"/>
                        </a:spcBef>
                        <a:buNone/>
                      </a:pPr>
                      <a:r>
                        <a:rPr lang="en-US" sz="1800" b="1"/>
                        <a:t>p-value</a:t>
                      </a:r>
                    </a:p>
                  </a:txBody>
                  <a:tcPr marL="91425" marR="91425" marT="91425" marB="91425"/>
                </a:tc>
              </a:tr>
              <a:tr h="474625">
                <a:tc rowSpan="11">
                  <a:txBody>
                    <a:bodyPr/>
                    <a:lstStyle/>
                    <a:p>
                      <a:pPr marL="0" lvl="0" indent="0" algn="ctr" rtl="0">
                        <a:spcBef>
                          <a:spcPts val="0"/>
                        </a:spcBef>
                        <a:buNone/>
                      </a:pPr>
                      <a:r>
                        <a:rPr lang="en-US" sz="1800" b="1"/>
                        <a:t>Month</a:t>
                      </a:r>
                    </a:p>
                  </a:txBody>
                  <a:tcPr marL="91425" marR="91425" marT="91425" marB="91425" anchor="ctr"/>
                </a:tc>
                <a:tc>
                  <a:txBody>
                    <a:bodyPr/>
                    <a:lstStyle/>
                    <a:p>
                      <a:pPr marL="0" lvl="0" indent="0" rtl="0">
                        <a:spcBef>
                          <a:spcPts val="0"/>
                        </a:spcBef>
                        <a:buNone/>
                      </a:pPr>
                      <a:r>
                        <a:rPr lang="en-US" sz="1800"/>
                        <a:t>January</a:t>
                      </a:r>
                    </a:p>
                  </a:txBody>
                  <a:tcPr marL="91425" marR="91425" marT="91425" marB="91425"/>
                </a:tc>
                <a:tc>
                  <a:txBody>
                    <a:bodyPr/>
                    <a:lstStyle/>
                    <a:p>
                      <a:pPr marL="0" lvl="0" indent="0" rtl="0">
                        <a:spcBef>
                          <a:spcPts val="0"/>
                        </a:spcBef>
                        <a:buNone/>
                      </a:pPr>
                      <a:r>
                        <a:rPr lang="en-US" sz="1800"/>
                        <a:t>406.2</a:t>
                      </a:r>
                    </a:p>
                  </a:txBody>
                  <a:tcPr marL="91425" marR="91425" marT="91425" marB="91425"/>
                </a:tc>
                <a:tc>
                  <a:txBody>
                    <a:bodyPr/>
                    <a:lstStyle/>
                    <a:p>
                      <a:pPr marL="0" lvl="0" indent="0" rtl="0">
                        <a:spcBef>
                          <a:spcPts val="0"/>
                        </a:spcBef>
                        <a:buNone/>
                      </a:pPr>
                      <a:r>
                        <a:rPr lang="en-US" sz="1800"/>
                        <a:t>0.353</a:t>
                      </a:r>
                    </a:p>
                  </a:txBody>
                  <a:tcPr marL="91425" marR="91425" marT="91425" marB="91425"/>
                </a:tc>
              </a:tr>
              <a:tr h="441075">
                <a:tc vMerge="1">
                  <a:txBody>
                    <a:bodyPr/>
                    <a:lstStyle/>
                    <a:p>
                      <a:endParaRPr lang="en-US"/>
                    </a:p>
                  </a:txBody>
                  <a:tcPr/>
                </a:tc>
                <a:tc>
                  <a:txBody>
                    <a:bodyPr/>
                    <a:lstStyle/>
                    <a:p>
                      <a:pPr marL="0" lvl="0" indent="0" rtl="0">
                        <a:spcBef>
                          <a:spcPts val="0"/>
                        </a:spcBef>
                        <a:buNone/>
                      </a:pPr>
                      <a:r>
                        <a:rPr lang="en-US" sz="1800"/>
                        <a:t>February</a:t>
                      </a:r>
                    </a:p>
                  </a:txBody>
                  <a:tcPr marL="91425" marR="91425" marT="91425" marB="91425"/>
                </a:tc>
                <a:tc>
                  <a:txBody>
                    <a:bodyPr/>
                    <a:lstStyle/>
                    <a:p>
                      <a:pPr marL="0" lvl="0" indent="0" rtl="0">
                        <a:spcBef>
                          <a:spcPts val="0"/>
                        </a:spcBef>
                        <a:buNone/>
                      </a:pPr>
                      <a:r>
                        <a:rPr lang="en-US" sz="1800"/>
                        <a:t>464.7</a:t>
                      </a:r>
                    </a:p>
                  </a:txBody>
                  <a:tcPr marL="91425" marR="91425" marT="91425" marB="91425"/>
                </a:tc>
                <a:tc>
                  <a:txBody>
                    <a:bodyPr/>
                    <a:lstStyle/>
                    <a:p>
                      <a:pPr marL="0" lvl="0" indent="0" rtl="0">
                        <a:spcBef>
                          <a:spcPts val="0"/>
                        </a:spcBef>
                        <a:buNone/>
                      </a:pPr>
                      <a:r>
                        <a:rPr lang="en-US" sz="1800"/>
                        <a:t>0.283</a:t>
                      </a:r>
                    </a:p>
                  </a:txBody>
                  <a:tcPr marL="91425" marR="91425" marT="91425" marB="91425"/>
                </a:tc>
              </a:tr>
              <a:tr h="441075">
                <a:tc vMerge="1">
                  <a:txBody>
                    <a:bodyPr/>
                    <a:lstStyle/>
                    <a:p>
                      <a:endParaRPr lang="en-US"/>
                    </a:p>
                  </a:txBody>
                  <a:tcPr/>
                </a:tc>
                <a:tc>
                  <a:txBody>
                    <a:bodyPr/>
                    <a:lstStyle/>
                    <a:p>
                      <a:pPr marL="0" lvl="0" indent="0" rtl="0">
                        <a:spcBef>
                          <a:spcPts val="0"/>
                        </a:spcBef>
                        <a:buNone/>
                      </a:pPr>
                      <a:r>
                        <a:rPr lang="en-US" sz="1800"/>
                        <a:t>March </a:t>
                      </a:r>
                    </a:p>
                  </a:txBody>
                  <a:tcPr marL="91425" marR="91425" marT="91425" marB="91425"/>
                </a:tc>
                <a:tc>
                  <a:txBody>
                    <a:bodyPr/>
                    <a:lstStyle/>
                    <a:p>
                      <a:pPr marL="0" lvl="0" indent="0" rtl="0">
                        <a:spcBef>
                          <a:spcPts val="0"/>
                        </a:spcBef>
                        <a:buNone/>
                      </a:pPr>
                      <a:r>
                        <a:rPr lang="en-US" sz="1800"/>
                        <a:t>304.9</a:t>
                      </a:r>
                    </a:p>
                  </a:txBody>
                  <a:tcPr marL="91425" marR="91425" marT="91425" marB="91425"/>
                </a:tc>
                <a:tc>
                  <a:txBody>
                    <a:bodyPr/>
                    <a:lstStyle/>
                    <a:p>
                      <a:pPr marL="0" lvl="0" indent="0" rtl="0">
                        <a:spcBef>
                          <a:spcPts val="0"/>
                        </a:spcBef>
                        <a:buNone/>
                      </a:pPr>
                      <a:r>
                        <a:rPr lang="en-US" sz="1800"/>
                        <a:t>0.472</a:t>
                      </a:r>
                    </a:p>
                  </a:txBody>
                  <a:tcPr marL="91425" marR="91425" marT="91425" marB="91425"/>
                </a:tc>
              </a:tr>
              <a:tr h="441075">
                <a:tc vMerge="1">
                  <a:txBody>
                    <a:bodyPr/>
                    <a:lstStyle/>
                    <a:p>
                      <a:endParaRPr lang="en-US"/>
                    </a:p>
                  </a:txBody>
                  <a:tcPr/>
                </a:tc>
                <a:tc>
                  <a:txBody>
                    <a:bodyPr/>
                    <a:lstStyle/>
                    <a:p>
                      <a:pPr marL="0" lvl="0" indent="0" rtl="0">
                        <a:spcBef>
                          <a:spcPts val="0"/>
                        </a:spcBef>
                        <a:buNone/>
                      </a:pPr>
                      <a:r>
                        <a:rPr lang="en-US" sz="1800"/>
                        <a:t>April</a:t>
                      </a:r>
                    </a:p>
                  </a:txBody>
                  <a:tcPr marL="91425" marR="91425" marT="91425" marB="91425"/>
                </a:tc>
                <a:tc>
                  <a:txBody>
                    <a:bodyPr/>
                    <a:lstStyle/>
                    <a:p>
                      <a:pPr marL="0" lvl="0" indent="0" rtl="0">
                        <a:spcBef>
                          <a:spcPts val="0"/>
                        </a:spcBef>
                        <a:buNone/>
                      </a:pPr>
                      <a:r>
                        <a:rPr lang="en-US" sz="1800"/>
                        <a:t>1397.3***</a:t>
                      </a:r>
                    </a:p>
                  </a:txBody>
                  <a:tcPr marL="91425" marR="91425" marT="91425" marB="91425"/>
                </a:tc>
                <a:tc>
                  <a:txBody>
                    <a:bodyPr/>
                    <a:lstStyle/>
                    <a:p>
                      <a:pPr marL="0" lvl="0" indent="0" rtl="0">
                        <a:spcBef>
                          <a:spcPts val="0"/>
                        </a:spcBef>
                        <a:buNone/>
                      </a:pPr>
                      <a:r>
                        <a:rPr lang="en-US" sz="1800"/>
                        <a:t>0.001</a:t>
                      </a:r>
                    </a:p>
                  </a:txBody>
                  <a:tcPr marL="91425" marR="91425" marT="91425" marB="91425"/>
                </a:tc>
              </a:tr>
              <a:tr h="441075">
                <a:tc vMerge="1">
                  <a:txBody>
                    <a:bodyPr/>
                    <a:lstStyle/>
                    <a:p>
                      <a:endParaRPr lang="en-US"/>
                    </a:p>
                  </a:txBody>
                  <a:tcPr/>
                </a:tc>
                <a:tc>
                  <a:txBody>
                    <a:bodyPr/>
                    <a:lstStyle/>
                    <a:p>
                      <a:pPr marL="0" lvl="0" indent="0" rtl="0">
                        <a:spcBef>
                          <a:spcPts val="0"/>
                        </a:spcBef>
                        <a:buNone/>
                      </a:pPr>
                      <a:r>
                        <a:rPr lang="en-US" sz="1800"/>
                        <a:t>May </a:t>
                      </a:r>
                    </a:p>
                  </a:txBody>
                  <a:tcPr marL="91425" marR="91425" marT="91425" marB="91425"/>
                </a:tc>
                <a:tc>
                  <a:txBody>
                    <a:bodyPr/>
                    <a:lstStyle/>
                    <a:p>
                      <a:pPr marL="0" lvl="0" indent="0" rtl="0">
                        <a:spcBef>
                          <a:spcPts val="0"/>
                        </a:spcBef>
                        <a:buNone/>
                      </a:pPr>
                      <a:r>
                        <a:rPr lang="en-US" sz="1800"/>
                        <a:t>-185.0</a:t>
                      </a:r>
                    </a:p>
                  </a:txBody>
                  <a:tcPr marL="91425" marR="91425" marT="91425" marB="91425"/>
                </a:tc>
                <a:tc>
                  <a:txBody>
                    <a:bodyPr/>
                    <a:lstStyle/>
                    <a:p>
                      <a:pPr marL="0" lvl="0" indent="0" rtl="0">
                        <a:spcBef>
                          <a:spcPts val="0"/>
                        </a:spcBef>
                        <a:buNone/>
                      </a:pPr>
                      <a:r>
                        <a:rPr lang="en-US" sz="1800"/>
                        <a:t>0.662</a:t>
                      </a:r>
                    </a:p>
                  </a:txBody>
                  <a:tcPr marL="91425" marR="91425" marT="91425" marB="91425"/>
                </a:tc>
              </a:tr>
              <a:tr h="441075">
                <a:tc vMerge="1">
                  <a:txBody>
                    <a:bodyPr/>
                    <a:lstStyle/>
                    <a:p>
                      <a:endParaRPr lang="en-US"/>
                    </a:p>
                  </a:txBody>
                  <a:tcPr/>
                </a:tc>
                <a:tc>
                  <a:txBody>
                    <a:bodyPr/>
                    <a:lstStyle/>
                    <a:p>
                      <a:pPr marL="0" lvl="0" indent="0" rtl="0">
                        <a:spcBef>
                          <a:spcPts val="0"/>
                        </a:spcBef>
                        <a:buNone/>
                      </a:pPr>
                      <a:r>
                        <a:rPr lang="en-US" sz="1800"/>
                        <a:t>June </a:t>
                      </a:r>
                    </a:p>
                  </a:txBody>
                  <a:tcPr marL="91425" marR="91425" marT="91425" marB="91425"/>
                </a:tc>
                <a:tc>
                  <a:txBody>
                    <a:bodyPr/>
                    <a:lstStyle/>
                    <a:p>
                      <a:pPr marL="0" lvl="0" indent="0" rtl="0">
                        <a:spcBef>
                          <a:spcPts val="0"/>
                        </a:spcBef>
                        <a:buNone/>
                      </a:pPr>
                      <a:r>
                        <a:rPr lang="en-US" sz="1800"/>
                        <a:t>3422.6***</a:t>
                      </a:r>
                    </a:p>
                  </a:txBody>
                  <a:tcPr marL="91425" marR="91425" marT="91425" marB="91425"/>
                </a:tc>
                <a:tc>
                  <a:txBody>
                    <a:bodyPr/>
                    <a:lstStyle/>
                    <a:p>
                      <a:pPr marL="0" lvl="0" indent="0" rtl="0">
                        <a:spcBef>
                          <a:spcPts val="0"/>
                        </a:spcBef>
                        <a:buNone/>
                      </a:pPr>
                      <a:r>
                        <a:rPr lang="en-US" sz="1800"/>
                        <a:t>0.000</a:t>
                      </a:r>
                    </a:p>
                  </a:txBody>
                  <a:tcPr marL="91425" marR="91425" marT="91425" marB="91425"/>
                </a:tc>
              </a:tr>
              <a:tr h="441075">
                <a:tc vMerge="1">
                  <a:txBody>
                    <a:bodyPr/>
                    <a:lstStyle/>
                    <a:p>
                      <a:endParaRPr lang="en-US"/>
                    </a:p>
                  </a:txBody>
                  <a:tcPr/>
                </a:tc>
                <a:tc>
                  <a:txBody>
                    <a:bodyPr/>
                    <a:lstStyle/>
                    <a:p>
                      <a:pPr marL="0" lvl="0" indent="0" rtl="0">
                        <a:spcBef>
                          <a:spcPts val="0"/>
                        </a:spcBef>
                        <a:buNone/>
                      </a:pPr>
                      <a:r>
                        <a:rPr lang="en-US" sz="1800"/>
                        <a:t>July</a:t>
                      </a:r>
                    </a:p>
                  </a:txBody>
                  <a:tcPr marL="91425" marR="91425" marT="91425" marB="91425"/>
                </a:tc>
                <a:tc>
                  <a:txBody>
                    <a:bodyPr/>
                    <a:lstStyle/>
                    <a:p>
                      <a:pPr marL="0" lvl="0" indent="0" rtl="0">
                        <a:spcBef>
                          <a:spcPts val="0"/>
                        </a:spcBef>
                        <a:buNone/>
                      </a:pPr>
                      <a:r>
                        <a:rPr lang="en-US" sz="1800"/>
                        <a:t>-90.4</a:t>
                      </a:r>
                    </a:p>
                  </a:txBody>
                  <a:tcPr marL="91425" marR="91425" marT="91425" marB="91425"/>
                </a:tc>
                <a:tc>
                  <a:txBody>
                    <a:bodyPr/>
                    <a:lstStyle/>
                    <a:p>
                      <a:pPr marL="0" lvl="0" indent="0" rtl="0">
                        <a:spcBef>
                          <a:spcPts val="0"/>
                        </a:spcBef>
                        <a:buNone/>
                      </a:pPr>
                      <a:r>
                        <a:rPr lang="en-US" sz="1800"/>
                        <a:t>0.830</a:t>
                      </a:r>
                    </a:p>
                  </a:txBody>
                  <a:tcPr marL="91425" marR="91425" marT="91425" marB="91425"/>
                </a:tc>
              </a:tr>
              <a:tr h="441075">
                <a:tc vMerge="1">
                  <a:txBody>
                    <a:bodyPr/>
                    <a:lstStyle/>
                    <a:p>
                      <a:endParaRPr lang="en-US"/>
                    </a:p>
                  </a:txBody>
                  <a:tcPr/>
                </a:tc>
                <a:tc>
                  <a:txBody>
                    <a:bodyPr/>
                    <a:lstStyle/>
                    <a:p>
                      <a:pPr marL="0" lvl="0" indent="0" rtl="0">
                        <a:spcBef>
                          <a:spcPts val="0"/>
                        </a:spcBef>
                        <a:buNone/>
                      </a:pPr>
                      <a:r>
                        <a:rPr lang="en-US" sz="1800"/>
                        <a:t>August</a:t>
                      </a:r>
                    </a:p>
                  </a:txBody>
                  <a:tcPr marL="91425" marR="91425" marT="91425" marB="91425"/>
                </a:tc>
                <a:tc>
                  <a:txBody>
                    <a:bodyPr/>
                    <a:lstStyle/>
                    <a:p>
                      <a:pPr marL="0" lvl="0" indent="0" rtl="0">
                        <a:spcBef>
                          <a:spcPts val="0"/>
                        </a:spcBef>
                        <a:buNone/>
                      </a:pPr>
                      <a:r>
                        <a:rPr lang="en-US" sz="1800"/>
                        <a:t>145.1</a:t>
                      </a:r>
                    </a:p>
                  </a:txBody>
                  <a:tcPr marL="91425" marR="91425" marT="91425" marB="91425"/>
                </a:tc>
                <a:tc>
                  <a:txBody>
                    <a:bodyPr/>
                    <a:lstStyle/>
                    <a:p>
                      <a:pPr marL="0" lvl="0" indent="0" rtl="0">
                        <a:spcBef>
                          <a:spcPts val="0"/>
                        </a:spcBef>
                        <a:buNone/>
                      </a:pPr>
                      <a:r>
                        <a:rPr lang="en-US" sz="1800"/>
                        <a:t>0.729</a:t>
                      </a:r>
                    </a:p>
                  </a:txBody>
                  <a:tcPr marL="91425" marR="91425" marT="91425" marB="91425"/>
                </a:tc>
              </a:tr>
              <a:tr h="441075">
                <a:tc vMerge="1">
                  <a:txBody>
                    <a:bodyPr/>
                    <a:lstStyle/>
                    <a:p>
                      <a:endParaRPr lang="en-US"/>
                    </a:p>
                  </a:txBody>
                  <a:tcPr/>
                </a:tc>
                <a:tc>
                  <a:txBody>
                    <a:bodyPr/>
                    <a:lstStyle/>
                    <a:p>
                      <a:pPr marL="0" lvl="0" indent="0" rtl="0">
                        <a:spcBef>
                          <a:spcPts val="0"/>
                        </a:spcBef>
                        <a:buNone/>
                      </a:pPr>
                      <a:r>
                        <a:rPr lang="en-US" sz="1800"/>
                        <a:t>September</a:t>
                      </a:r>
                    </a:p>
                  </a:txBody>
                  <a:tcPr marL="91425" marR="91425" marT="91425" marB="91425"/>
                </a:tc>
                <a:tc>
                  <a:txBody>
                    <a:bodyPr/>
                    <a:lstStyle/>
                    <a:p>
                      <a:pPr marL="0" lvl="0" indent="0" rtl="0">
                        <a:spcBef>
                          <a:spcPts val="0"/>
                        </a:spcBef>
                        <a:buNone/>
                      </a:pPr>
                      <a:r>
                        <a:rPr lang="en-US" sz="1800"/>
                        <a:t>189.4</a:t>
                      </a:r>
                    </a:p>
                  </a:txBody>
                  <a:tcPr marL="91425" marR="91425" marT="91425" marB="91425"/>
                </a:tc>
                <a:tc>
                  <a:txBody>
                    <a:bodyPr/>
                    <a:lstStyle/>
                    <a:p>
                      <a:pPr marL="0" lvl="0" indent="0" rtl="0">
                        <a:spcBef>
                          <a:spcPts val="0"/>
                        </a:spcBef>
                        <a:buNone/>
                      </a:pPr>
                      <a:r>
                        <a:rPr lang="en-US" sz="1800"/>
                        <a:t>0.657</a:t>
                      </a:r>
                    </a:p>
                  </a:txBody>
                  <a:tcPr marL="91425" marR="91425" marT="91425" marB="91425"/>
                </a:tc>
              </a:tr>
              <a:tr h="441075">
                <a:tc vMerge="1">
                  <a:txBody>
                    <a:bodyPr/>
                    <a:lstStyle/>
                    <a:p>
                      <a:endParaRPr lang="en-US"/>
                    </a:p>
                  </a:txBody>
                  <a:tcPr/>
                </a:tc>
                <a:tc>
                  <a:txBody>
                    <a:bodyPr/>
                    <a:lstStyle/>
                    <a:p>
                      <a:pPr marL="0" lvl="0" indent="0" rtl="0">
                        <a:spcBef>
                          <a:spcPts val="0"/>
                        </a:spcBef>
                        <a:buNone/>
                      </a:pPr>
                      <a:r>
                        <a:rPr lang="en-US" sz="1800"/>
                        <a:t>October</a:t>
                      </a:r>
                    </a:p>
                  </a:txBody>
                  <a:tcPr marL="91425" marR="91425" marT="91425" marB="91425"/>
                </a:tc>
                <a:tc>
                  <a:txBody>
                    <a:bodyPr/>
                    <a:lstStyle/>
                    <a:p>
                      <a:pPr marL="0" lvl="0" indent="0" rtl="0">
                        <a:spcBef>
                          <a:spcPts val="0"/>
                        </a:spcBef>
                        <a:buNone/>
                      </a:pPr>
                      <a:r>
                        <a:rPr lang="en-US" sz="1800"/>
                        <a:t>-15.5</a:t>
                      </a:r>
                    </a:p>
                  </a:txBody>
                  <a:tcPr marL="91425" marR="91425" marT="91425" marB="91425"/>
                </a:tc>
                <a:tc>
                  <a:txBody>
                    <a:bodyPr/>
                    <a:lstStyle/>
                    <a:p>
                      <a:pPr marL="0" lvl="0" indent="0" rtl="0">
                        <a:spcBef>
                          <a:spcPts val="0"/>
                        </a:spcBef>
                        <a:buNone/>
                      </a:pPr>
                      <a:r>
                        <a:rPr lang="en-US" sz="1800"/>
                        <a:t>0.971</a:t>
                      </a:r>
                    </a:p>
                  </a:txBody>
                  <a:tcPr marL="91425" marR="91425" marT="91425" marB="91425"/>
                </a:tc>
              </a:tr>
              <a:tr h="441075">
                <a:tc vMerge="1">
                  <a:txBody>
                    <a:bodyPr/>
                    <a:lstStyle/>
                    <a:p>
                      <a:endParaRPr lang="en-US"/>
                    </a:p>
                  </a:txBody>
                  <a:tcPr/>
                </a:tc>
                <a:tc>
                  <a:txBody>
                    <a:bodyPr/>
                    <a:lstStyle/>
                    <a:p>
                      <a:pPr marL="0" lvl="0" indent="0" rtl="0">
                        <a:spcBef>
                          <a:spcPts val="0"/>
                        </a:spcBef>
                        <a:buNone/>
                      </a:pPr>
                      <a:r>
                        <a:rPr lang="en-US" sz="1800"/>
                        <a:t>November</a:t>
                      </a:r>
                    </a:p>
                  </a:txBody>
                  <a:tcPr marL="91425" marR="91425" marT="91425" marB="91425"/>
                </a:tc>
                <a:tc>
                  <a:txBody>
                    <a:bodyPr/>
                    <a:lstStyle/>
                    <a:p>
                      <a:pPr marL="0" lvl="0" indent="0" rtl="0">
                        <a:spcBef>
                          <a:spcPts val="0"/>
                        </a:spcBef>
                        <a:buNone/>
                      </a:pPr>
                      <a:r>
                        <a:rPr lang="en-US" sz="1800"/>
                        <a:t>43.2</a:t>
                      </a:r>
                    </a:p>
                  </a:txBody>
                  <a:tcPr marL="91425" marR="91425" marT="91425" marB="91425"/>
                </a:tc>
                <a:tc>
                  <a:txBody>
                    <a:bodyPr/>
                    <a:lstStyle/>
                    <a:p>
                      <a:pPr marL="0" lvl="0" indent="0" rtl="0">
                        <a:spcBef>
                          <a:spcPts val="0"/>
                        </a:spcBef>
                        <a:buNone/>
                      </a:pPr>
                      <a:r>
                        <a:rPr lang="en-US" sz="1800">
                          <a:solidFill>
                            <a:schemeClr val="dk1"/>
                          </a:solidFill>
                        </a:rPr>
                        <a:t>0.923</a:t>
                      </a:r>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2592925" y="90710"/>
            <a:ext cx="8911800" cy="1281000"/>
          </a:xfrm>
          <a:prstGeom prst="rect">
            <a:avLst/>
          </a:prstGeom>
        </p:spPr>
        <p:txBody>
          <a:bodyPr wrap="square" lIns="91425" tIns="91425" rIns="91425" bIns="91425" anchor="t" anchorCtr="0">
            <a:noAutofit/>
          </a:bodyPr>
          <a:lstStyle/>
          <a:p>
            <a:pPr marL="0" lvl="0" indent="0" rtl="0">
              <a:spcBef>
                <a:spcPts val="0"/>
              </a:spcBef>
              <a:buNone/>
            </a:pPr>
            <a:r>
              <a:rPr lang="en-US" sz="4800">
                <a:latin typeface="Arial"/>
                <a:ea typeface="Arial"/>
                <a:cs typeface="Arial"/>
                <a:sym typeface="Arial"/>
              </a:rPr>
              <a:t>Results (continued)</a:t>
            </a:r>
          </a:p>
        </p:txBody>
      </p:sp>
      <p:sp>
        <p:nvSpPr>
          <p:cNvPr id="209" name="Shape 209"/>
          <p:cNvSpPr txBox="1">
            <a:spLocks noGrp="1"/>
          </p:cNvSpPr>
          <p:nvPr>
            <p:ph type="body" idx="1"/>
          </p:nvPr>
        </p:nvSpPr>
        <p:spPr>
          <a:xfrm>
            <a:off x="2589212" y="2133600"/>
            <a:ext cx="8915400" cy="3777600"/>
          </a:xfrm>
          <a:prstGeom prst="rect">
            <a:avLst/>
          </a:prstGeom>
        </p:spPr>
        <p:txBody>
          <a:bodyPr wrap="square" lIns="91425" tIns="91425" rIns="91425" bIns="91425" anchor="t" anchorCtr="0">
            <a:noAutofit/>
          </a:bodyPr>
          <a:lstStyle/>
          <a:p>
            <a:pPr marL="342900" lvl="0" indent="-228600" rtl="0">
              <a:spcBef>
                <a:spcPts val="0"/>
              </a:spcBef>
              <a:buNone/>
            </a:pPr>
            <a:endParaRPr/>
          </a:p>
        </p:txBody>
      </p:sp>
      <p:graphicFrame>
        <p:nvGraphicFramePr>
          <p:cNvPr id="210" name="Shape 210"/>
          <p:cNvGraphicFramePr/>
          <p:nvPr/>
        </p:nvGraphicFramePr>
        <p:xfrm>
          <a:off x="2436000" y="1752650"/>
          <a:ext cx="9113000" cy="4978600"/>
        </p:xfrm>
        <a:graphic>
          <a:graphicData uri="http://schemas.openxmlformats.org/drawingml/2006/table">
            <a:tbl>
              <a:tblPr>
                <a:noFill/>
                <a:tableStyleId>{EA7F7AA0-F207-4D11-93DB-26530C5C8AE0}</a:tableStyleId>
              </a:tblPr>
              <a:tblGrid>
                <a:gridCol w="2278250"/>
                <a:gridCol w="2278250"/>
                <a:gridCol w="2278250"/>
                <a:gridCol w="2278250"/>
              </a:tblGrid>
              <a:tr h="619700">
                <a:tc>
                  <a:txBody>
                    <a:bodyPr/>
                    <a:lstStyle/>
                    <a:p>
                      <a:pPr marL="0" lvl="0" indent="0" rtl="0">
                        <a:spcBef>
                          <a:spcPts val="0"/>
                        </a:spcBef>
                        <a:buNone/>
                      </a:pPr>
                      <a:r>
                        <a:rPr lang="en-US" sz="2200" b="1"/>
                        <a:t>Variable</a:t>
                      </a:r>
                    </a:p>
                  </a:txBody>
                  <a:tcPr marL="91425" marR="91425" marT="91425" marB="91425"/>
                </a:tc>
                <a:tc>
                  <a:txBody>
                    <a:bodyPr/>
                    <a:lstStyle/>
                    <a:p>
                      <a:pPr marL="0" lvl="0" indent="0" rtl="0">
                        <a:spcBef>
                          <a:spcPts val="0"/>
                        </a:spcBef>
                        <a:buNone/>
                      </a:pPr>
                      <a:r>
                        <a:rPr lang="en-US" sz="2200" b="1"/>
                        <a:t>Variable</a:t>
                      </a:r>
                    </a:p>
                  </a:txBody>
                  <a:tcPr marL="91425" marR="91425" marT="91425" marB="91425"/>
                </a:tc>
                <a:tc>
                  <a:txBody>
                    <a:bodyPr/>
                    <a:lstStyle/>
                    <a:p>
                      <a:pPr marL="0" lvl="0" indent="0" rtl="0">
                        <a:spcBef>
                          <a:spcPts val="0"/>
                        </a:spcBef>
                        <a:buNone/>
                      </a:pPr>
                      <a:r>
                        <a:rPr lang="en-US" sz="2200" b="1"/>
                        <a:t>Coefficient</a:t>
                      </a:r>
                    </a:p>
                  </a:txBody>
                  <a:tcPr marL="91425" marR="91425" marT="91425" marB="91425"/>
                </a:tc>
                <a:tc>
                  <a:txBody>
                    <a:bodyPr/>
                    <a:lstStyle/>
                    <a:p>
                      <a:pPr marL="0" lvl="0" indent="0" rtl="0">
                        <a:spcBef>
                          <a:spcPts val="0"/>
                        </a:spcBef>
                        <a:buNone/>
                      </a:pPr>
                      <a:r>
                        <a:rPr lang="en-US" sz="2200" b="1"/>
                        <a:t>p-value</a:t>
                      </a:r>
                    </a:p>
                  </a:txBody>
                  <a:tcPr marL="91425" marR="91425" marT="91425" marB="91425"/>
                </a:tc>
              </a:tr>
              <a:tr h="640700">
                <a:tc rowSpan="6">
                  <a:txBody>
                    <a:bodyPr/>
                    <a:lstStyle/>
                    <a:p>
                      <a:pPr marL="0" lvl="0" indent="0" algn="ctr" rtl="0">
                        <a:spcBef>
                          <a:spcPts val="0"/>
                        </a:spcBef>
                        <a:buNone/>
                      </a:pPr>
                      <a:r>
                        <a:rPr lang="en-US" sz="2200" b="1"/>
                        <a:t>Day of Week</a:t>
                      </a:r>
                    </a:p>
                  </a:txBody>
                  <a:tcPr marL="91425" marR="91425" marT="91425" marB="91425" anchor="ctr"/>
                </a:tc>
                <a:tc>
                  <a:txBody>
                    <a:bodyPr/>
                    <a:lstStyle/>
                    <a:p>
                      <a:pPr marL="0" lvl="0" indent="0" rtl="0">
                        <a:spcBef>
                          <a:spcPts val="0"/>
                        </a:spcBef>
                        <a:buNone/>
                      </a:pPr>
                      <a:r>
                        <a:rPr lang="en-US" sz="2200"/>
                        <a:t>Sunday</a:t>
                      </a:r>
                    </a:p>
                  </a:txBody>
                  <a:tcPr marL="91425" marR="91425" marT="91425" marB="91425">
                    <a:lnB w="9525" cap="flat" cmpd="sng">
                      <a:solidFill>
                        <a:srgbClr val="9E9E9E"/>
                      </a:solidFill>
                      <a:prstDash val="solid"/>
                      <a:round/>
                      <a:headEnd type="none" w="med" len="med"/>
                      <a:tailEnd type="none" w="med" len="med"/>
                    </a:lnB>
                  </a:tcPr>
                </a:tc>
                <a:tc>
                  <a:txBody>
                    <a:bodyPr/>
                    <a:lstStyle/>
                    <a:p>
                      <a:pPr marL="0" lvl="0" indent="0" rtl="0">
                        <a:spcBef>
                          <a:spcPts val="0"/>
                        </a:spcBef>
                        <a:buNone/>
                      </a:pPr>
                      <a:r>
                        <a:rPr lang="en-US" sz="2200"/>
                        <a:t>3472.8**</a:t>
                      </a:r>
                    </a:p>
                  </a:txBody>
                  <a:tcPr marL="91425" marR="91425" marT="91425" marB="91425"/>
                </a:tc>
                <a:tc>
                  <a:txBody>
                    <a:bodyPr/>
                    <a:lstStyle/>
                    <a:p>
                      <a:pPr marL="0" lvl="0" indent="0" rtl="0">
                        <a:spcBef>
                          <a:spcPts val="0"/>
                        </a:spcBef>
                        <a:buNone/>
                      </a:pPr>
                      <a:r>
                        <a:rPr lang="en-US" sz="2200"/>
                        <a:t>0.044</a:t>
                      </a:r>
                    </a:p>
                  </a:txBody>
                  <a:tcPr marL="91425" marR="91425" marT="91425" marB="91425"/>
                </a:tc>
              </a:tr>
              <a:tr h="619700">
                <a:tc vMerge="1">
                  <a:txBody>
                    <a:bodyPr/>
                    <a:lstStyle/>
                    <a:p>
                      <a:endParaRPr lang="en-US"/>
                    </a:p>
                  </a:txBody>
                  <a:tcPr/>
                </a:tc>
                <a:tc>
                  <a:txBody>
                    <a:bodyPr/>
                    <a:lstStyle/>
                    <a:p>
                      <a:pPr marL="0" lvl="0" indent="0" rtl="0">
                        <a:spcBef>
                          <a:spcPts val="0"/>
                        </a:spcBef>
                        <a:buNone/>
                      </a:pPr>
                      <a:r>
                        <a:rPr lang="en-US" sz="2200"/>
                        <a:t>Monday</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marL="0" lvl="0" indent="0" rtl="0">
                        <a:spcBef>
                          <a:spcPts val="0"/>
                        </a:spcBef>
                        <a:buNone/>
                      </a:pPr>
                      <a:r>
                        <a:rPr lang="en-US" sz="2200"/>
                        <a:t>1476.7</a:t>
                      </a:r>
                    </a:p>
                  </a:txBody>
                  <a:tcPr marL="91425" marR="91425" marT="91425" marB="91425">
                    <a:lnL w="9525" cap="flat" cmpd="sng">
                      <a:solidFill>
                        <a:srgbClr val="9E9E9E"/>
                      </a:solidFill>
                      <a:prstDash val="solid"/>
                      <a:round/>
                      <a:headEnd type="none" w="med" len="med"/>
                      <a:tailEnd type="none" w="med" len="med"/>
                    </a:lnL>
                  </a:tcPr>
                </a:tc>
                <a:tc>
                  <a:txBody>
                    <a:bodyPr/>
                    <a:lstStyle/>
                    <a:p>
                      <a:pPr marL="0" lvl="0" indent="0" rtl="0">
                        <a:spcBef>
                          <a:spcPts val="0"/>
                        </a:spcBef>
                        <a:buNone/>
                      </a:pPr>
                      <a:r>
                        <a:rPr lang="en-US" sz="2200"/>
                        <a:t>0.110</a:t>
                      </a:r>
                    </a:p>
                  </a:txBody>
                  <a:tcPr marL="91425" marR="91425" marT="91425" marB="91425"/>
                </a:tc>
              </a:tr>
              <a:tr h="619700">
                <a:tc vMerge="1">
                  <a:txBody>
                    <a:bodyPr/>
                    <a:lstStyle/>
                    <a:p>
                      <a:endParaRPr lang="en-US"/>
                    </a:p>
                  </a:txBody>
                  <a:tcPr/>
                </a:tc>
                <a:tc>
                  <a:txBody>
                    <a:bodyPr/>
                    <a:lstStyle/>
                    <a:p>
                      <a:pPr marL="0" lvl="0" indent="0" rtl="0">
                        <a:spcBef>
                          <a:spcPts val="0"/>
                        </a:spcBef>
                        <a:buNone/>
                      </a:pPr>
                      <a:r>
                        <a:rPr lang="en-US" sz="2200"/>
                        <a:t>Tuesday</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marL="0" lvl="0" indent="0" rtl="0">
                        <a:spcBef>
                          <a:spcPts val="0"/>
                        </a:spcBef>
                        <a:buNone/>
                      </a:pPr>
                      <a:r>
                        <a:rPr lang="en-US" sz="2200"/>
                        <a:t>1471.9</a:t>
                      </a:r>
                    </a:p>
                  </a:txBody>
                  <a:tcPr marL="91425" marR="91425" marT="91425" marB="91425">
                    <a:lnL w="9525" cap="flat" cmpd="sng">
                      <a:solidFill>
                        <a:srgbClr val="9E9E9E"/>
                      </a:solidFill>
                      <a:prstDash val="solid"/>
                      <a:round/>
                      <a:headEnd type="none" w="med" len="med"/>
                      <a:tailEnd type="none" w="med" len="med"/>
                    </a:lnL>
                  </a:tcPr>
                </a:tc>
                <a:tc>
                  <a:txBody>
                    <a:bodyPr/>
                    <a:lstStyle/>
                    <a:p>
                      <a:pPr marL="0" lvl="0" indent="0" rtl="0">
                        <a:spcBef>
                          <a:spcPts val="0"/>
                        </a:spcBef>
                        <a:buNone/>
                      </a:pPr>
                      <a:r>
                        <a:rPr lang="en-US" sz="2200"/>
                        <a:t>0.110</a:t>
                      </a:r>
                    </a:p>
                  </a:txBody>
                  <a:tcPr marL="91425" marR="91425" marT="91425" marB="91425"/>
                </a:tc>
              </a:tr>
              <a:tr h="619700">
                <a:tc vMerge="1">
                  <a:txBody>
                    <a:bodyPr/>
                    <a:lstStyle/>
                    <a:p>
                      <a:endParaRPr lang="en-US"/>
                    </a:p>
                  </a:txBody>
                  <a:tcPr/>
                </a:tc>
                <a:tc>
                  <a:txBody>
                    <a:bodyPr/>
                    <a:lstStyle/>
                    <a:p>
                      <a:pPr marL="0" lvl="0" indent="0" rtl="0">
                        <a:spcBef>
                          <a:spcPts val="0"/>
                        </a:spcBef>
                        <a:buNone/>
                      </a:pPr>
                      <a:r>
                        <a:rPr lang="en-US" sz="2200"/>
                        <a:t>Wednesday </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marL="0" lvl="0" indent="0" rtl="0">
                        <a:spcBef>
                          <a:spcPts val="0"/>
                        </a:spcBef>
                        <a:buNone/>
                      </a:pPr>
                      <a:r>
                        <a:rPr lang="en-US" sz="2200"/>
                        <a:t>1137.0</a:t>
                      </a:r>
                    </a:p>
                  </a:txBody>
                  <a:tcPr marL="91425" marR="91425" marT="91425" marB="91425">
                    <a:lnL w="9525" cap="flat" cmpd="sng">
                      <a:solidFill>
                        <a:srgbClr val="9E9E9E"/>
                      </a:solidFill>
                      <a:prstDash val="solid"/>
                      <a:round/>
                      <a:headEnd type="none" w="med" len="med"/>
                      <a:tailEnd type="none" w="med" len="med"/>
                    </a:lnL>
                  </a:tcPr>
                </a:tc>
                <a:tc>
                  <a:txBody>
                    <a:bodyPr/>
                    <a:lstStyle/>
                    <a:p>
                      <a:pPr marL="0" lvl="0" indent="0" rtl="0">
                        <a:spcBef>
                          <a:spcPts val="0"/>
                        </a:spcBef>
                        <a:buNone/>
                      </a:pPr>
                      <a:r>
                        <a:rPr lang="en-US" sz="2200"/>
                        <a:t>0.217</a:t>
                      </a:r>
                    </a:p>
                  </a:txBody>
                  <a:tcPr marL="91425" marR="91425" marT="91425" marB="91425"/>
                </a:tc>
              </a:tr>
              <a:tr h="619700">
                <a:tc vMerge="1">
                  <a:txBody>
                    <a:bodyPr/>
                    <a:lstStyle/>
                    <a:p>
                      <a:endParaRPr lang="en-US"/>
                    </a:p>
                  </a:txBody>
                  <a:tcPr/>
                </a:tc>
                <a:tc>
                  <a:txBody>
                    <a:bodyPr/>
                    <a:lstStyle/>
                    <a:p>
                      <a:pPr marL="0" lvl="0" indent="0" rtl="0">
                        <a:spcBef>
                          <a:spcPts val="0"/>
                        </a:spcBef>
                        <a:buNone/>
                      </a:pPr>
                      <a:r>
                        <a:rPr lang="en-US" sz="2200"/>
                        <a:t>Thursday</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marL="0" lvl="0" indent="0" rtl="0">
                        <a:spcBef>
                          <a:spcPts val="0"/>
                        </a:spcBef>
                        <a:buNone/>
                      </a:pPr>
                      <a:r>
                        <a:rPr lang="en-US" sz="2200"/>
                        <a:t>1225.8</a:t>
                      </a:r>
                    </a:p>
                  </a:txBody>
                  <a:tcPr marL="91425" marR="91425" marT="91425" marB="91425">
                    <a:lnL w="9525" cap="flat" cmpd="sng">
                      <a:solidFill>
                        <a:srgbClr val="9E9E9E"/>
                      </a:solidFill>
                      <a:prstDash val="solid"/>
                      <a:round/>
                      <a:headEnd type="none" w="med" len="med"/>
                      <a:tailEnd type="none" w="med" len="med"/>
                    </a:lnL>
                  </a:tcPr>
                </a:tc>
                <a:tc>
                  <a:txBody>
                    <a:bodyPr/>
                    <a:lstStyle/>
                    <a:p>
                      <a:pPr marL="0" lvl="0" indent="0" rtl="0">
                        <a:spcBef>
                          <a:spcPts val="0"/>
                        </a:spcBef>
                        <a:buNone/>
                      </a:pPr>
                      <a:r>
                        <a:rPr lang="en-US" sz="2200"/>
                        <a:t>0.183</a:t>
                      </a:r>
                    </a:p>
                  </a:txBody>
                  <a:tcPr marL="91425" marR="91425" marT="91425" marB="91425"/>
                </a:tc>
              </a:tr>
              <a:tr h="619700">
                <a:tc vMerge="1">
                  <a:txBody>
                    <a:bodyPr/>
                    <a:lstStyle/>
                    <a:p>
                      <a:endParaRPr lang="en-US"/>
                    </a:p>
                  </a:txBody>
                  <a:tcPr/>
                </a:tc>
                <a:tc>
                  <a:txBody>
                    <a:bodyPr/>
                    <a:lstStyle/>
                    <a:p>
                      <a:pPr marL="0" lvl="0" indent="0" rtl="0">
                        <a:spcBef>
                          <a:spcPts val="0"/>
                        </a:spcBef>
                        <a:buNone/>
                      </a:pPr>
                      <a:r>
                        <a:rPr lang="en-US" sz="2200"/>
                        <a:t>Friday</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marL="0" lvl="0" indent="0" rtl="0">
                        <a:spcBef>
                          <a:spcPts val="0"/>
                        </a:spcBef>
                        <a:buNone/>
                      </a:pPr>
                      <a:r>
                        <a:rPr lang="en-US" sz="2200"/>
                        <a:t>1397.5</a:t>
                      </a:r>
                    </a:p>
                  </a:txBody>
                  <a:tcPr marL="91425" marR="91425" marT="91425" marB="91425">
                    <a:lnL w="9525" cap="flat" cmpd="sng">
                      <a:solidFill>
                        <a:srgbClr val="9E9E9E"/>
                      </a:solidFill>
                      <a:prstDash val="solid"/>
                      <a:round/>
                      <a:headEnd type="none" w="med" len="med"/>
                      <a:tailEnd type="none" w="med" len="med"/>
                    </a:lnL>
                  </a:tcPr>
                </a:tc>
                <a:tc>
                  <a:txBody>
                    <a:bodyPr/>
                    <a:lstStyle/>
                    <a:p>
                      <a:pPr marL="0" lvl="0" indent="0" rtl="0">
                        <a:spcBef>
                          <a:spcPts val="0"/>
                        </a:spcBef>
                        <a:buNone/>
                      </a:pPr>
                      <a:r>
                        <a:rPr lang="en-US" sz="2200"/>
                        <a:t>0.135</a:t>
                      </a:r>
                    </a:p>
                  </a:txBody>
                  <a:tcPr marL="91425" marR="91425" marT="91425" marB="91425"/>
                </a:tc>
              </a:tr>
              <a:tr h="619700">
                <a:tc>
                  <a:txBody>
                    <a:bodyPr/>
                    <a:lstStyle/>
                    <a:p>
                      <a:pPr marL="0" lvl="0" indent="0" algn="ctr" rtl="0">
                        <a:spcBef>
                          <a:spcPts val="0"/>
                        </a:spcBef>
                        <a:buNone/>
                      </a:pPr>
                      <a:endParaRPr sz="2200" b="1"/>
                    </a:p>
                  </a:txBody>
                  <a:tcPr marL="91425" marR="91425" marT="91425" marB="91425" anchor="ctr">
                    <a:lnR w="9525" cap="flat" cmpd="sng">
                      <a:solidFill>
                        <a:srgbClr val="9E9E9E"/>
                      </a:solidFill>
                      <a:prstDash val="solid"/>
                      <a:round/>
                      <a:headEnd type="none" w="med" len="med"/>
                      <a:tailEnd type="none" w="med" len="med"/>
                    </a:lnR>
                  </a:tcPr>
                </a:tc>
                <a:tc>
                  <a:txBody>
                    <a:bodyPr/>
                    <a:lstStyle/>
                    <a:p>
                      <a:pPr marL="0" lvl="0" indent="0" rtl="0">
                        <a:spcBef>
                          <a:spcPts val="0"/>
                        </a:spcBef>
                        <a:buNone/>
                      </a:pPr>
                      <a:r>
                        <a:rPr lang="en-US" sz="2200"/>
                        <a:t>Constant</a:t>
                      </a:r>
                    </a:p>
                  </a:txBody>
                  <a:tcPr marL="91425" marR="91425" marT="91425" marB="91425">
                    <a:lnL w="9525" cap="flat" cmpd="sng">
                      <a:solidFill>
                        <a:srgbClr val="9E9E9E"/>
                      </a:solidFill>
                      <a:prstDash val="solid"/>
                      <a:round/>
                      <a:headEnd type="none" w="med" len="med"/>
                      <a:tailEnd type="none" w="med" len="med"/>
                    </a:lnL>
                    <a:lnR w="9525" cap="flat" cmpd="sng">
                      <a:solidFill>
                        <a:srgbClr val="9E9E9E"/>
                      </a:solidFill>
                      <a:prstDash val="solid"/>
                      <a:round/>
                      <a:headEnd type="none" w="med" len="med"/>
                      <a:tailEnd type="none" w="med" len="med"/>
                    </a:lnR>
                    <a:lnT w="9525" cap="flat" cmpd="sng">
                      <a:solidFill>
                        <a:srgbClr val="9E9E9E"/>
                      </a:solidFill>
                      <a:prstDash val="solid"/>
                      <a:round/>
                      <a:headEnd type="none" w="med" len="med"/>
                      <a:tailEnd type="none" w="med" len="med"/>
                    </a:lnT>
                    <a:lnB w="9525" cap="flat" cmpd="sng">
                      <a:solidFill>
                        <a:srgbClr val="9E9E9E"/>
                      </a:solidFill>
                      <a:prstDash val="solid"/>
                      <a:round/>
                      <a:headEnd type="none" w="med" len="med"/>
                      <a:tailEnd type="none" w="med" len="med"/>
                    </a:lnB>
                  </a:tcPr>
                </a:tc>
                <a:tc>
                  <a:txBody>
                    <a:bodyPr/>
                    <a:lstStyle/>
                    <a:p>
                      <a:pPr marL="0" lvl="0" indent="0" rtl="0">
                        <a:spcBef>
                          <a:spcPts val="0"/>
                        </a:spcBef>
                        <a:buNone/>
                      </a:pPr>
                      <a:r>
                        <a:rPr lang="en-US" sz="2200"/>
                        <a:t>-7299.3***</a:t>
                      </a:r>
                    </a:p>
                  </a:txBody>
                  <a:tcPr marL="91425" marR="91425" marT="91425" marB="91425">
                    <a:lnL w="9525" cap="flat" cmpd="sng">
                      <a:solidFill>
                        <a:srgbClr val="9E9E9E"/>
                      </a:solidFill>
                      <a:prstDash val="solid"/>
                      <a:round/>
                      <a:headEnd type="none" w="med" len="med"/>
                      <a:tailEnd type="none" w="med" len="med"/>
                    </a:lnL>
                  </a:tcPr>
                </a:tc>
                <a:tc>
                  <a:txBody>
                    <a:bodyPr/>
                    <a:lstStyle/>
                    <a:p>
                      <a:pPr marL="0" lvl="0" indent="0" rtl="0">
                        <a:spcBef>
                          <a:spcPts val="0"/>
                        </a:spcBef>
                        <a:buNone/>
                      </a:pPr>
                      <a:r>
                        <a:rPr lang="en-US" sz="2200"/>
                        <a:t>0.000</a:t>
                      </a:r>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ctrTitle"/>
          </p:nvPr>
        </p:nvSpPr>
        <p:spPr>
          <a:xfrm>
            <a:off x="1511301" y="660401"/>
            <a:ext cx="9993312" cy="1282699"/>
          </a:xfrm>
          <a:prstGeom prst="rect">
            <a:avLst/>
          </a:prstGeom>
          <a:noFill/>
          <a:ln>
            <a:noFill/>
          </a:ln>
        </p:spPr>
        <p:txBody>
          <a:bodyPr wrap="square" lIns="91425" tIns="45700" rIns="91425" bIns="45700" anchor="b" anchorCtr="0">
            <a:noAutofit/>
          </a:bodyPr>
          <a:lstStyle/>
          <a:p>
            <a:pPr marL="0" marR="0" lvl="0" indent="-308610" algn="l" rtl="0">
              <a:spcBef>
                <a:spcPts val="0"/>
              </a:spcBef>
              <a:buClr>
                <a:srgbClr val="262626"/>
              </a:buClr>
              <a:buSzPts val="4860"/>
              <a:buFont typeface="Century Gothic"/>
              <a:buNone/>
            </a:pPr>
            <a:r>
              <a:rPr lang="en-US" sz="4860" b="0" i="0" u="none" strike="noStrike" cap="none">
                <a:solidFill>
                  <a:srgbClr val="262626"/>
                </a:solidFill>
                <a:latin typeface="Century Gothic"/>
                <a:ea typeface="Century Gothic"/>
                <a:cs typeface="Century Gothic"/>
                <a:sym typeface="Century Gothic"/>
              </a:rPr>
              <a:t/>
            </a:r>
            <a:br>
              <a:rPr lang="en-US" sz="4860" b="0" i="0" u="none" strike="noStrike" cap="none">
                <a:solidFill>
                  <a:srgbClr val="262626"/>
                </a:solidFill>
                <a:latin typeface="Century Gothic"/>
                <a:ea typeface="Century Gothic"/>
                <a:cs typeface="Century Gothic"/>
                <a:sym typeface="Century Gothic"/>
              </a:rPr>
            </a:br>
            <a:r>
              <a:rPr lang="en-US" sz="4860" i="0" u="none" strike="noStrike" cap="none">
                <a:solidFill>
                  <a:srgbClr val="262626"/>
                </a:solidFill>
                <a:latin typeface="Arial"/>
                <a:ea typeface="Arial"/>
                <a:cs typeface="Arial"/>
                <a:sym typeface="Arial"/>
              </a:rPr>
              <a:t>Recommendations to improve claims payment</a:t>
            </a:r>
          </a:p>
        </p:txBody>
      </p:sp>
      <p:sp>
        <p:nvSpPr>
          <p:cNvPr id="216" name="Shape 216"/>
          <p:cNvSpPr txBox="1">
            <a:spLocks noGrp="1"/>
          </p:cNvSpPr>
          <p:nvPr>
            <p:ph type="subTitle" idx="1"/>
          </p:nvPr>
        </p:nvSpPr>
        <p:spPr>
          <a:xfrm>
            <a:off x="1854201" y="2120900"/>
            <a:ext cx="9650412" cy="3782762"/>
          </a:xfrm>
          <a:prstGeom prst="rect">
            <a:avLst/>
          </a:prstGeom>
          <a:noFill/>
          <a:ln>
            <a:noFill/>
          </a:ln>
        </p:spPr>
        <p:txBody>
          <a:bodyPr wrap="square" lIns="91425" tIns="45700" rIns="91425" bIns="45700" anchor="t" anchorCtr="0">
            <a:noAutofit/>
          </a:bodyPr>
          <a:lstStyle/>
          <a:p>
            <a:pPr marL="457200" marR="0" lvl="0" indent="-355600" algn="l" rtl="0">
              <a:spcBef>
                <a:spcPts val="0"/>
              </a:spcBef>
              <a:spcAft>
                <a:spcPts val="0"/>
              </a:spcAft>
              <a:buSzPts val="2000"/>
              <a:buFont typeface="Arial"/>
              <a:buChar char="●"/>
            </a:pPr>
            <a:r>
              <a:rPr lang="en-US" sz="2000">
                <a:latin typeface="Arial"/>
                <a:ea typeface="Arial"/>
                <a:cs typeface="Arial"/>
                <a:sym typeface="Arial"/>
              </a:rPr>
              <a:t>Company is overpaying for claims opened in June and April. They need to investigate why this is the case.  </a:t>
            </a:r>
          </a:p>
          <a:p>
            <a:pPr marL="914400" marR="0" lvl="1" indent="-355600" algn="l" rtl="0">
              <a:spcBef>
                <a:spcPts val="0"/>
              </a:spcBef>
              <a:spcAft>
                <a:spcPts val="0"/>
              </a:spcAft>
              <a:buSzPts val="2000"/>
              <a:buFont typeface="Arial"/>
              <a:buChar char="○"/>
            </a:pPr>
            <a:r>
              <a:rPr lang="en-US" sz="2000">
                <a:latin typeface="Arial"/>
                <a:ea typeface="Arial"/>
                <a:cs typeface="Arial"/>
                <a:sym typeface="Arial"/>
              </a:rPr>
              <a:t>On average, there is a 700 day gap between opening and closing of a claim</a:t>
            </a:r>
          </a:p>
          <a:p>
            <a:pPr marL="914400" marR="0" lvl="1" indent="-355600" algn="l" rtl="0">
              <a:spcBef>
                <a:spcPts val="0"/>
              </a:spcBef>
              <a:spcAft>
                <a:spcPts val="0"/>
              </a:spcAft>
              <a:buSzPts val="2000"/>
              <a:buFont typeface="Arial"/>
              <a:buChar char="○"/>
            </a:pPr>
            <a:r>
              <a:rPr lang="en-US" sz="2000">
                <a:latin typeface="Arial"/>
                <a:ea typeface="Arial"/>
                <a:cs typeface="Arial"/>
                <a:sym typeface="Arial"/>
              </a:rPr>
              <a:t>No reason major injuries should occur more often in these months</a:t>
            </a:r>
          </a:p>
          <a:p>
            <a:pPr marL="457200" marR="0" lvl="0" indent="-355600" algn="l" rtl="0">
              <a:spcBef>
                <a:spcPts val="0"/>
              </a:spcBef>
              <a:spcAft>
                <a:spcPts val="0"/>
              </a:spcAft>
              <a:buSzPts val="2000"/>
              <a:buFont typeface="Arial"/>
              <a:buChar char="●"/>
            </a:pPr>
            <a:r>
              <a:rPr lang="en-US" sz="2000">
                <a:latin typeface="Arial"/>
                <a:ea typeface="Arial"/>
                <a:cs typeface="Arial"/>
                <a:sym typeface="Arial"/>
              </a:rPr>
              <a:t>Company should investigate claims opened on Sundays. </a:t>
            </a:r>
          </a:p>
          <a:p>
            <a:pPr marL="457200" marR="0" lvl="0" indent="-355600" algn="l" rtl="0">
              <a:spcBef>
                <a:spcPts val="0"/>
              </a:spcBef>
              <a:spcAft>
                <a:spcPts val="0"/>
              </a:spcAft>
              <a:buSzPts val="2000"/>
              <a:buFont typeface="Arial"/>
              <a:buChar char="●"/>
            </a:pPr>
            <a:r>
              <a:rPr lang="en-US" sz="2000">
                <a:latin typeface="Arial"/>
                <a:ea typeface="Arial"/>
                <a:cs typeface="Arial"/>
                <a:sym typeface="Arial"/>
              </a:rPr>
              <a:t>Body part regions do not match what we would expect to find, especially concerning head injuries. Company needs to investigate whether this is primarily caused by</a:t>
            </a:r>
          </a:p>
          <a:p>
            <a:pPr marL="914400" marR="0" lvl="1" indent="-355600" algn="l" rtl="0">
              <a:spcBef>
                <a:spcPts val="0"/>
              </a:spcBef>
              <a:spcAft>
                <a:spcPts val="0"/>
              </a:spcAft>
              <a:buSzPts val="2000"/>
              <a:buFont typeface="Arial"/>
              <a:buChar char="○"/>
            </a:pPr>
            <a:r>
              <a:rPr lang="en-US" sz="2000">
                <a:latin typeface="Arial"/>
                <a:ea typeface="Arial"/>
                <a:cs typeface="Arial"/>
                <a:sym typeface="Arial"/>
              </a:rPr>
              <a:t>The way injuries are classified in the dataset</a:t>
            </a:r>
          </a:p>
          <a:p>
            <a:pPr marL="914400" marR="0" lvl="1" indent="-355600" algn="l" rtl="0">
              <a:spcBef>
                <a:spcPts val="0"/>
              </a:spcBef>
              <a:spcAft>
                <a:spcPts val="0"/>
              </a:spcAft>
              <a:buSzPts val="2000"/>
              <a:buFont typeface="Arial"/>
              <a:buChar char="○"/>
            </a:pPr>
            <a:r>
              <a:rPr lang="en-US" sz="2000">
                <a:latin typeface="Arial"/>
                <a:ea typeface="Arial"/>
                <a:cs typeface="Arial"/>
                <a:sym typeface="Arial"/>
              </a:rPr>
              <a:t>The company underpaying head injuries</a:t>
            </a:r>
          </a:p>
          <a:p>
            <a:pPr marL="0" marR="0" lvl="0" indent="0" algn="l" rtl="0">
              <a:spcBef>
                <a:spcPts val="0"/>
              </a:spcBef>
              <a:spcAft>
                <a:spcPts val="0"/>
              </a:spcAft>
              <a:buNone/>
            </a:pPr>
            <a:r>
              <a:rPr lang="en-US" sz="2000">
                <a:latin typeface="Arial"/>
                <a:ea typeface="Arial"/>
                <a:cs typeface="Arial"/>
                <a:sym typeface="Arial"/>
              </a:rPr>
              <a:t> </a:t>
            </a:r>
          </a:p>
          <a:p>
            <a:pPr marL="0" marR="0" lvl="0" indent="-114300" algn="l" rtl="0">
              <a:spcBef>
                <a:spcPts val="1000"/>
              </a:spcBef>
              <a:spcAft>
                <a:spcPts val="0"/>
              </a:spcAft>
              <a:buClr>
                <a:schemeClr val="accent1"/>
              </a:buClr>
              <a:buSzPts val="1800"/>
              <a:buFont typeface="Noto Sans Symbols"/>
              <a:buNone/>
            </a:pPr>
            <a:endParaRPr sz="2000" i="0" u="none" strike="noStrike" cap="none">
              <a:solidFill>
                <a:srgbClr val="595959"/>
              </a:solidFill>
              <a:latin typeface="Arial"/>
              <a:ea typeface="Arial"/>
              <a:cs typeface="Arial"/>
              <a:sym typeface="Arial"/>
            </a:endParaRPr>
          </a:p>
          <a:p>
            <a:pPr marL="0" marR="0" lvl="0" indent="-114300" algn="l" rtl="0">
              <a:spcBef>
                <a:spcPts val="1000"/>
              </a:spcBef>
              <a:spcAft>
                <a:spcPts val="0"/>
              </a:spcAft>
              <a:buClr>
                <a:schemeClr val="accent1"/>
              </a:buClr>
              <a:buSzPts val="1800"/>
              <a:buFont typeface="Noto Sans Symbols"/>
              <a:buNone/>
            </a:pPr>
            <a:endParaRPr sz="2000" i="0" u="none" strike="noStrike" cap="none">
              <a:solidFill>
                <a:srgbClr val="595959"/>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568</Words>
  <Application>Microsoft Office PowerPoint</Application>
  <PresentationFormat>Custom</PresentationFormat>
  <Paragraphs>145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Comic Sans MS</vt:lpstr>
      <vt:lpstr>Noto Sans Symbols</vt:lpstr>
      <vt:lpstr>Wisp</vt:lpstr>
      <vt:lpstr>CLAIMS ANALYSIS      Analysis on major drivers for Claims payment and process time  </vt:lpstr>
      <vt:lpstr>Objective</vt:lpstr>
      <vt:lpstr>New Variables</vt:lpstr>
      <vt:lpstr>More Independent Variables</vt:lpstr>
      <vt:lpstr> Model</vt:lpstr>
      <vt:lpstr>Regression Results</vt:lpstr>
      <vt:lpstr>Results (continued)</vt:lpstr>
      <vt:lpstr>Results (continued)</vt:lpstr>
      <vt:lpstr> Recommendations to improve claims payment</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CLAIMS ANALYSIS      Analysis on major drivers for Claims payment and process time  </dc:title>
  <cp:lastModifiedBy>Clay Collins</cp:lastModifiedBy>
  <cp:revision>1</cp:revision>
  <dcterms:modified xsi:type="dcterms:W3CDTF">2017-12-06T16:07:37Z</dcterms:modified>
</cp:coreProperties>
</file>