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70" r:id="rId3"/>
    <p:sldId id="257" r:id="rId4"/>
    <p:sldId id="258" r:id="rId5"/>
    <p:sldId id="260" r:id="rId6"/>
    <p:sldId id="261" r:id="rId7"/>
    <p:sldId id="262" r:id="rId8"/>
    <p:sldId id="263" r:id="rId9"/>
    <p:sldId id="264" r:id="rId10"/>
    <p:sldId id="265" r:id="rId11"/>
    <p:sldId id="266" r:id="rId12"/>
    <p:sldId id="267" r:id="rId13"/>
    <p:sldId id="268" r:id="rId14"/>
    <p:sldId id="259" r:id="rId15"/>
    <p:sldId id="271" r:id="rId16"/>
  </p:sldIdLst>
  <p:sldSz cx="12192000" cy="6858000"/>
  <p:notesSz cx="6858000" cy="9144000"/>
  <p:embeddedFontLst>
    <p:embeddedFont>
      <p:font typeface="Source Sans Pro" panose="020B0604020202020204" charset="0"/>
      <p:regular r:id="rId18"/>
      <p:bold r:id="rId19"/>
      <p:italic r:id="rId20"/>
      <p:boldItalic r:id="rId21"/>
    </p:embeddedFont>
    <p:embeddedFont>
      <p:font typeface="Comic Sans MS" panose="030F0702030302020204" pitchFamily="66"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52715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3715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lt2"/>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1915127" y="1788453"/>
            <a:ext cx="8361228" cy="2098225"/>
          </a:xfrm>
          <a:prstGeom prst="rect">
            <a:avLst/>
          </a:prstGeom>
          <a:noFill/>
          <a:ln>
            <a:noFill/>
          </a:ln>
        </p:spPr>
        <p:txBody>
          <a:bodyPr wrap="square" lIns="91425" tIns="91425" rIns="91425" bIns="91425" anchor="b" anchorCtr="0"/>
          <a:lstStyle>
            <a:lvl1pPr marL="0" marR="0" lvl="0" indent="0" algn="ctr" rtl="0">
              <a:lnSpc>
                <a:spcPct val="89000"/>
              </a:lnSpc>
              <a:spcBef>
                <a:spcPts val="0"/>
              </a:spcBef>
              <a:buClr>
                <a:schemeClr val="dk2"/>
              </a:buClr>
              <a:buFont typeface="Source Sans Pro"/>
              <a:buNone/>
              <a:defRPr sz="7200" b="0" i="0" u="none" strike="noStrike" cap="none">
                <a:solidFill>
                  <a:schemeClr val="dk2"/>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4" name="Shape 14"/>
          <p:cNvSpPr txBox="1">
            <a:spLocks noGrp="1"/>
          </p:cNvSpPr>
          <p:nvPr>
            <p:ph type="subTitle" idx="1"/>
          </p:nvPr>
        </p:nvSpPr>
        <p:spPr>
          <a:xfrm>
            <a:off x="2679906" y="3956278"/>
            <a:ext cx="6831672" cy="1086236"/>
          </a:xfrm>
          <a:prstGeom prst="rect">
            <a:avLst/>
          </a:prstGeom>
          <a:noFill/>
          <a:ln>
            <a:noFill/>
          </a:ln>
        </p:spPr>
        <p:txBody>
          <a:bodyPr wrap="square" lIns="91425" tIns="91425" rIns="91425" bIns="91425" anchor="t" anchorCtr="0"/>
          <a:lstStyle>
            <a:lvl1pPr marL="0" marR="0" lvl="0" indent="0" algn="ctr" rtl="0">
              <a:lnSpc>
                <a:spcPct val="112000"/>
              </a:lnSpc>
              <a:spcBef>
                <a:spcPts val="0"/>
              </a:spcBef>
              <a:spcAft>
                <a:spcPts val="0"/>
              </a:spcAft>
              <a:buClr>
                <a:schemeClr val="dk2"/>
              </a:buClr>
              <a:buFont typeface="Source Sans Pro"/>
              <a:buNone/>
              <a:defRPr sz="2300" b="0" i="0" u="none" strike="noStrike" cap="none">
                <a:solidFill>
                  <a:schemeClr val="dk2"/>
                </a:solidFill>
                <a:latin typeface="Source Sans Pro"/>
                <a:ea typeface="Source Sans Pro"/>
                <a:cs typeface="Source Sans Pro"/>
                <a:sym typeface="Source Sans Pro"/>
              </a:defRPr>
            </a:lvl1pPr>
            <a:lvl2pPr marL="457200" marR="0" lvl="1" indent="0" algn="ctr" rtl="0">
              <a:lnSpc>
                <a:spcPct val="94000"/>
              </a:lnSpc>
              <a:spcBef>
                <a:spcPts val="500"/>
              </a:spcBef>
              <a:spcAft>
                <a:spcPts val="200"/>
              </a:spcAft>
              <a:buClr>
                <a:schemeClr val="dk2"/>
              </a:buClr>
              <a:buFont typeface="Source Sans Pro"/>
              <a:buNone/>
              <a:defRPr sz="2000" b="0" i="1" u="none" strike="noStrike" cap="none">
                <a:solidFill>
                  <a:schemeClr val="dk2"/>
                </a:solidFill>
                <a:latin typeface="Source Sans Pro"/>
                <a:ea typeface="Source Sans Pro"/>
                <a:cs typeface="Source Sans Pro"/>
                <a:sym typeface="Source Sans Pro"/>
              </a:defRPr>
            </a:lvl2pPr>
            <a:lvl3pPr marL="914400" marR="0" lvl="2" indent="0" algn="ctr" rtl="0">
              <a:lnSpc>
                <a:spcPct val="94000"/>
              </a:lnSpc>
              <a:spcBef>
                <a:spcPts val="500"/>
              </a:spcBef>
              <a:spcAft>
                <a:spcPts val="200"/>
              </a:spcAft>
              <a:buClr>
                <a:schemeClr val="dk2"/>
              </a:buClr>
              <a:buFont typeface="Source Sans Pro"/>
              <a:buNone/>
              <a:defRPr sz="1800" b="0" i="0" u="none" strike="noStrike" cap="none">
                <a:solidFill>
                  <a:schemeClr val="dk2"/>
                </a:solidFill>
                <a:latin typeface="Source Sans Pro"/>
                <a:ea typeface="Source Sans Pro"/>
                <a:cs typeface="Source Sans Pro"/>
                <a:sym typeface="Source Sans Pro"/>
              </a:defRPr>
            </a:lvl3pPr>
            <a:lvl4pPr marL="1371600" marR="0" lvl="3" indent="0" algn="ctr" rtl="0">
              <a:lnSpc>
                <a:spcPct val="94000"/>
              </a:lnSpc>
              <a:spcBef>
                <a:spcPts val="500"/>
              </a:spcBef>
              <a:spcAft>
                <a:spcPts val="200"/>
              </a:spcAft>
              <a:buClr>
                <a:schemeClr val="dk2"/>
              </a:buClr>
              <a:buFont typeface="Source Sans Pro"/>
              <a:buNone/>
              <a:defRPr sz="1600" b="0" i="1" u="none" strike="noStrike" cap="none">
                <a:solidFill>
                  <a:schemeClr val="dk2"/>
                </a:solidFill>
                <a:latin typeface="Source Sans Pro"/>
                <a:ea typeface="Source Sans Pro"/>
                <a:cs typeface="Source Sans Pro"/>
                <a:sym typeface="Source Sans Pro"/>
              </a:defRPr>
            </a:lvl4pPr>
            <a:lvl5pPr marL="1828800" marR="0" lvl="4" indent="0" algn="ctr" rtl="0">
              <a:lnSpc>
                <a:spcPct val="94000"/>
              </a:lnSpc>
              <a:spcBef>
                <a:spcPts val="500"/>
              </a:spcBef>
              <a:spcAft>
                <a:spcPts val="2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5pPr>
            <a:lvl6pPr marL="2286000" marR="0" lvl="5" indent="0" algn="ctr" rtl="0">
              <a:lnSpc>
                <a:spcPct val="94000"/>
              </a:lnSpc>
              <a:spcBef>
                <a:spcPts val="500"/>
              </a:spcBef>
              <a:spcAft>
                <a:spcPts val="200"/>
              </a:spcAft>
              <a:buClr>
                <a:schemeClr val="dk2"/>
              </a:buClr>
              <a:buFont typeface="Source Sans Pro"/>
              <a:buNone/>
              <a:defRPr sz="1600" b="0" i="1" u="none" strike="noStrike" cap="none">
                <a:solidFill>
                  <a:schemeClr val="dk2"/>
                </a:solidFill>
                <a:latin typeface="Source Sans Pro"/>
                <a:ea typeface="Source Sans Pro"/>
                <a:cs typeface="Source Sans Pro"/>
                <a:sym typeface="Source Sans Pro"/>
              </a:defRPr>
            </a:lvl6pPr>
            <a:lvl7pPr marL="2743200" marR="0" lvl="6" indent="0" algn="ctr" rtl="0">
              <a:lnSpc>
                <a:spcPct val="94000"/>
              </a:lnSpc>
              <a:spcBef>
                <a:spcPts val="500"/>
              </a:spcBef>
              <a:spcAft>
                <a:spcPts val="2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7pPr>
            <a:lvl8pPr marL="3200400" marR="0" lvl="7" indent="0" algn="ctr" rtl="0">
              <a:lnSpc>
                <a:spcPct val="94000"/>
              </a:lnSpc>
              <a:spcBef>
                <a:spcPts val="500"/>
              </a:spcBef>
              <a:spcAft>
                <a:spcPts val="200"/>
              </a:spcAft>
              <a:buClr>
                <a:schemeClr val="dk2"/>
              </a:buClr>
              <a:buFont typeface="Source Sans Pro"/>
              <a:buNone/>
              <a:defRPr sz="1600" b="0" i="1" u="none" strike="noStrike" cap="none">
                <a:solidFill>
                  <a:schemeClr val="dk2"/>
                </a:solidFill>
                <a:latin typeface="Source Sans Pro"/>
                <a:ea typeface="Source Sans Pro"/>
                <a:cs typeface="Source Sans Pro"/>
                <a:sym typeface="Source Sans Pro"/>
              </a:defRPr>
            </a:lvl8pPr>
            <a:lvl9pPr marL="3657600" marR="0" lvl="8" indent="0" algn="ctr" rtl="0">
              <a:lnSpc>
                <a:spcPct val="94000"/>
              </a:lnSpc>
              <a:spcBef>
                <a:spcPts val="500"/>
              </a:spcBef>
              <a:spcAft>
                <a:spcPts val="2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9pPr>
          </a:lstStyle>
          <a:p>
            <a:endParaRPr/>
          </a:p>
        </p:txBody>
      </p:sp>
      <p:sp>
        <p:nvSpPr>
          <p:cNvPr id="15" name="Shape 15"/>
          <p:cNvSpPr txBox="1">
            <a:spLocks noGrp="1"/>
          </p:cNvSpPr>
          <p:nvPr>
            <p:ph type="dt" idx="10"/>
          </p:nvPr>
        </p:nvSpPr>
        <p:spPr>
          <a:xfrm>
            <a:off x="752858" y="6453385"/>
            <a:ext cx="1607944"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6" name="Shape 16"/>
          <p:cNvSpPr txBox="1">
            <a:spLocks noGrp="1"/>
          </p:cNvSpPr>
          <p:nvPr>
            <p:ph type="ftr" idx="11"/>
          </p:nvPr>
        </p:nvSpPr>
        <p:spPr>
          <a:xfrm>
            <a:off x="2584053" y="6453385"/>
            <a:ext cx="7023377" cy="404614"/>
          </a:xfrm>
          <a:prstGeom prst="rect">
            <a:avLst/>
          </a:prstGeom>
          <a:noFill/>
          <a:ln>
            <a:noFill/>
          </a:ln>
        </p:spPr>
        <p:txBody>
          <a:bodyPr wrap="square" lIns="91425" tIns="91425" rIns="91425" bIns="91425" anchor="ctr" anchorCtr="0"/>
          <a:lstStyle>
            <a:lvl1pPr marL="0" marR="0" lvl="0" indent="0" algn="ctr"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7" name="Shape 17"/>
          <p:cNvSpPr txBox="1">
            <a:spLocks noGrp="1"/>
          </p:cNvSpPr>
          <p:nvPr>
            <p:ph type="sldNum" idx="12"/>
          </p:nvPr>
        </p:nvSpPr>
        <p:spPr>
          <a:xfrm>
            <a:off x="9830682"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grpSp>
        <p:nvGrpSpPr>
          <p:cNvPr id="18" name="Shape 18"/>
          <p:cNvGrpSpPr/>
          <p:nvPr/>
        </p:nvGrpSpPr>
        <p:grpSpPr>
          <a:xfrm>
            <a:off x="752858" y="744468"/>
            <a:ext cx="10674116" cy="5349670"/>
            <a:chOff x="752858" y="744468"/>
            <a:chExt cx="10674116" cy="5349670"/>
          </a:xfrm>
        </p:grpSpPr>
        <p:sp>
          <p:nvSpPr>
            <p:cNvPr id="19" name="Shape 19"/>
            <p:cNvSpPr/>
            <p:nvPr/>
          </p:nvSpPr>
          <p:spPr>
            <a:xfrm>
              <a:off x="8151961" y="1685651"/>
              <a:ext cx="3275012" cy="4408488"/>
            </a:xfrm>
            <a:custGeom>
              <a:avLst/>
              <a:gdLst/>
              <a:ahLst/>
              <a:cxnLst/>
              <a:rect l="0" t="0" r="0" b="0"/>
              <a:pathLst>
                <a:path w="120000" h="120000" extrusionOk="0">
                  <a:moveTo>
                    <a:pt x="105132" y="0"/>
                  </a:moveTo>
                  <a:lnTo>
                    <a:pt x="120000" y="0"/>
                  </a:lnTo>
                  <a:lnTo>
                    <a:pt x="120000" y="120000"/>
                  </a:lnTo>
                  <a:lnTo>
                    <a:pt x="0" y="120000"/>
                  </a:lnTo>
                  <a:lnTo>
                    <a:pt x="0" y="109512"/>
                  </a:lnTo>
                  <a:lnTo>
                    <a:pt x="105132" y="109524"/>
                  </a:lnTo>
                  <a:lnTo>
                    <a:pt x="105132" y="0"/>
                  </a:lnTo>
                  <a:close/>
                </a:path>
              </a:pathLst>
            </a:custGeom>
            <a:solidFill>
              <a:schemeClr val="dk2"/>
            </a:solidFill>
            <a:ln>
              <a:noFill/>
            </a:ln>
          </p:spPr>
        </p:sp>
        <p:sp>
          <p:nvSpPr>
            <p:cNvPr id="20" name="Shape 20"/>
            <p:cNvSpPr/>
            <p:nvPr/>
          </p:nvSpPr>
          <p:spPr>
            <a:xfrm rot="10800000">
              <a:off x="752858" y="744468"/>
              <a:ext cx="3275668" cy="4408488"/>
            </a:xfrm>
            <a:custGeom>
              <a:avLst/>
              <a:gdLst/>
              <a:ahLst/>
              <a:cxnLst/>
              <a:rect l="0" t="0" r="0" b="0"/>
              <a:pathLst>
                <a:path w="120000" h="120000" extrusionOk="0">
                  <a:moveTo>
                    <a:pt x="105134" y="0"/>
                  </a:moveTo>
                  <a:lnTo>
                    <a:pt x="120000" y="0"/>
                  </a:lnTo>
                  <a:lnTo>
                    <a:pt x="120000" y="120000"/>
                  </a:lnTo>
                  <a:lnTo>
                    <a:pt x="23" y="120000"/>
                  </a:lnTo>
                  <a:cubicBezTo>
                    <a:pt x="-23" y="116376"/>
                    <a:pt x="47" y="113124"/>
                    <a:pt x="0" y="109500"/>
                  </a:cubicBezTo>
                  <a:lnTo>
                    <a:pt x="105134" y="109536"/>
                  </a:lnTo>
                  <a:lnTo>
                    <a:pt x="105134" y="0"/>
                  </a:lnTo>
                  <a:close/>
                </a:path>
              </a:pathLst>
            </a:custGeom>
            <a:solidFill>
              <a:schemeClr val="dk2"/>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371600" y="685800"/>
            <a:ext cx="9601200" cy="1485899"/>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dt" idx="10"/>
          </p:nvPr>
        </p:nvSpPr>
        <p:spPr>
          <a:xfrm>
            <a:off x="1390650" y="6453385"/>
            <a:ext cx="1204572"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4" name="Shape 24"/>
          <p:cNvSpPr txBox="1">
            <a:spLocks noGrp="1"/>
          </p:cNvSpPr>
          <p:nvPr>
            <p:ph type="ftr" idx="11"/>
          </p:nvPr>
        </p:nvSpPr>
        <p:spPr>
          <a:xfrm>
            <a:off x="2893564" y="6453385"/>
            <a:ext cx="6280830"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25" name="Shape 25"/>
          <p:cNvSpPr txBox="1">
            <a:spLocks noGrp="1"/>
          </p:cNvSpPr>
          <p:nvPr>
            <p:ph type="sldNum" idx="12"/>
          </p:nvPr>
        </p:nvSpPr>
        <p:spPr>
          <a:xfrm>
            <a:off x="9472735"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1371600" y="685800"/>
            <a:ext cx="9601200" cy="1485899"/>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1" name="Shape 41"/>
          <p:cNvSpPr txBox="1">
            <a:spLocks noGrp="1"/>
          </p:cNvSpPr>
          <p:nvPr>
            <p:ph type="body" idx="1"/>
          </p:nvPr>
        </p:nvSpPr>
        <p:spPr>
          <a:xfrm>
            <a:off x="1371600" y="2286000"/>
            <a:ext cx="9601200" cy="3581399"/>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42" name="Shape 42"/>
          <p:cNvSpPr txBox="1">
            <a:spLocks noGrp="1"/>
          </p:cNvSpPr>
          <p:nvPr>
            <p:ph type="dt" idx="10"/>
          </p:nvPr>
        </p:nvSpPr>
        <p:spPr>
          <a:xfrm>
            <a:off x="1390650" y="6453385"/>
            <a:ext cx="1204572" cy="404614"/>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3" name="Shape 43"/>
          <p:cNvSpPr txBox="1">
            <a:spLocks noGrp="1"/>
          </p:cNvSpPr>
          <p:nvPr>
            <p:ph type="ftr" idx="11"/>
          </p:nvPr>
        </p:nvSpPr>
        <p:spPr>
          <a:xfrm>
            <a:off x="2893564" y="6453385"/>
            <a:ext cx="6280830" cy="404614"/>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4" name="Shape 44"/>
          <p:cNvSpPr txBox="1">
            <a:spLocks noGrp="1"/>
          </p:cNvSpPr>
          <p:nvPr>
            <p:ph type="sldNum" idx="12"/>
          </p:nvPr>
        </p:nvSpPr>
        <p:spPr>
          <a:xfrm>
            <a:off x="9472735"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2"/>
                </a:solidFill>
                <a:latin typeface="Source Sans Pro"/>
                <a:ea typeface="Source Sans Pro"/>
                <a:cs typeface="Source Sans Pro"/>
                <a:sym typeface="Source Sans Pro"/>
              </a:rPr>
              <a:t>‹#›</a:t>
            </a:fld>
            <a:endParaRPr lang="en-US" sz="1200">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cSld name="Section Header">
    <p:bg>
      <p:bgPr>
        <a:solidFill>
          <a:schemeClr val="dk2"/>
        </a:solidFill>
        <a:effectLst/>
      </p:bgPr>
    </p:bg>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765025" y="1301359"/>
            <a:ext cx="9612971" cy="2852737"/>
          </a:xfrm>
          <a:prstGeom prst="rect">
            <a:avLst/>
          </a:prstGeom>
          <a:noFill/>
          <a:ln>
            <a:noFill/>
          </a:ln>
        </p:spPr>
        <p:txBody>
          <a:bodyPr wrap="square" lIns="91425" tIns="91425" rIns="91425" bIns="91425" anchor="b" anchorCtr="0"/>
          <a:lstStyle>
            <a:lvl1pPr marL="0" marR="0" lvl="0" indent="0" algn="r" rtl="0">
              <a:lnSpc>
                <a:spcPct val="89000"/>
              </a:lnSpc>
              <a:spcBef>
                <a:spcPts val="0"/>
              </a:spcBef>
              <a:buClr>
                <a:schemeClr val="lt2"/>
              </a:buClr>
              <a:buFont typeface="Source Sans Pro"/>
              <a:buNone/>
              <a:defRPr sz="7200" b="0" i="0" u="none" strike="noStrike" cap="none">
                <a:solidFill>
                  <a:schemeClr val="lt2"/>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body" idx="1"/>
          </p:nvPr>
        </p:nvSpPr>
        <p:spPr>
          <a:xfrm>
            <a:off x="765025" y="4216328"/>
            <a:ext cx="9612971" cy="1143323"/>
          </a:xfrm>
          <a:prstGeom prst="rect">
            <a:avLst/>
          </a:prstGeom>
          <a:noFill/>
          <a:ln>
            <a:noFill/>
          </a:ln>
        </p:spPr>
        <p:txBody>
          <a:bodyPr wrap="square" lIns="91425" tIns="91425" rIns="91425" bIns="91425" anchor="t" anchorCtr="0"/>
          <a:lstStyle>
            <a:lvl1pPr marL="0" marR="0" lvl="0" indent="0" algn="r" rtl="0">
              <a:lnSpc>
                <a:spcPct val="112000"/>
              </a:lnSpc>
              <a:spcBef>
                <a:spcPts val="0"/>
              </a:spcBef>
              <a:spcAft>
                <a:spcPts val="0"/>
              </a:spcAft>
              <a:buClr>
                <a:schemeClr val="lt2"/>
              </a:buClr>
              <a:buFont typeface="Source Sans Pro"/>
              <a:buNone/>
              <a:defRPr sz="2400" b="0" i="0" u="none" strike="noStrike" cap="none">
                <a:solidFill>
                  <a:schemeClr val="lt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lt1"/>
              </a:buClr>
              <a:buFont typeface="Source Sans Pro"/>
              <a:buNone/>
              <a:defRPr sz="2000" b="0" i="1" u="none" strike="noStrike" cap="none">
                <a:solidFill>
                  <a:schemeClr val="lt1"/>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lt1"/>
              </a:buClr>
              <a:buFont typeface="Source Sans Pro"/>
              <a:buNone/>
              <a:defRPr sz="1800" b="0" i="0" u="none" strike="noStrike" cap="none">
                <a:solidFill>
                  <a:schemeClr val="lt1"/>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lt1"/>
              </a:buClr>
              <a:buFont typeface="Source Sans Pro"/>
              <a:buNone/>
              <a:defRPr sz="1600" b="0" i="1" u="none" strike="noStrike" cap="none">
                <a:solidFill>
                  <a:schemeClr val="lt1"/>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lt1"/>
              </a:buClr>
              <a:buFont typeface="Source Sans Pro"/>
              <a:buNone/>
              <a:defRPr sz="1600" b="0" i="0" u="none" strike="noStrike" cap="none">
                <a:solidFill>
                  <a:schemeClr val="lt1"/>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lt1"/>
              </a:buClr>
              <a:buFont typeface="Source Sans Pro"/>
              <a:buNone/>
              <a:defRPr sz="1600" b="0" i="1" u="none" strike="noStrike" cap="none">
                <a:solidFill>
                  <a:schemeClr val="lt1"/>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lt1"/>
              </a:buClr>
              <a:buFont typeface="Source Sans Pro"/>
              <a:buNone/>
              <a:defRPr sz="1600" b="0" i="0" u="none" strike="noStrike" cap="none">
                <a:solidFill>
                  <a:schemeClr val="lt1"/>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lt1"/>
              </a:buClr>
              <a:buFont typeface="Source Sans Pro"/>
              <a:buNone/>
              <a:defRPr sz="1600" b="0" i="1" u="none" strike="noStrike" cap="none">
                <a:solidFill>
                  <a:schemeClr val="lt1"/>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lt1"/>
              </a:buClr>
              <a:buFont typeface="Source Sans Pro"/>
              <a:buNone/>
              <a:defRPr sz="1600" b="0" i="0" u="none" strike="noStrike" cap="none">
                <a:solidFill>
                  <a:schemeClr val="lt1"/>
                </a:solidFill>
                <a:latin typeface="Source Sans Pro"/>
                <a:ea typeface="Source Sans Pro"/>
                <a:cs typeface="Source Sans Pro"/>
                <a:sym typeface="Source Sans Pro"/>
              </a:defRPr>
            </a:lvl9pPr>
          </a:lstStyle>
          <a:p>
            <a:endParaRPr/>
          </a:p>
        </p:txBody>
      </p:sp>
      <p:sp>
        <p:nvSpPr>
          <p:cNvPr id="48" name="Shape 48"/>
          <p:cNvSpPr txBox="1">
            <a:spLocks noGrp="1"/>
          </p:cNvSpPr>
          <p:nvPr>
            <p:ph type="dt" idx="10"/>
          </p:nvPr>
        </p:nvSpPr>
        <p:spPr>
          <a:xfrm>
            <a:off x="738908" y="6453385"/>
            <a:ext cx="1622409" cy="404614"/>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lt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lt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lt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lt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lt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lt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lt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lt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lt1"/>
                </a:solidFill>
                <a:latin typeface="Source Sans Pro"/>
                <a:ea typeface="Source Sans Pro"/>
                <a:cs typeface="Source Sans Pro"/>
                <a:sym typeface="Source Sans Pro"/>
              </a:defRPr>
            </a:lvl9pPr>
          </a:lstStyle>
          <a:p>
            <a:endParaRPr/>
          </a:p>
        </p:txBody>
      </p:sp>
      <p:sp>
        <p:nvSpPr>
          <p:cNvPr id="49" name="Shape 49"/>
          <p:cNvSpPr txBox="1">
            <a:spLocks noGrp="1"/>
          </p:cNvSpPr>
          <p:nvPr>
            <p:ph type="ftr" idx="11"/>
          </p:nvPr>
        </p:nvSpPr>
        <p:spPr>
          <a:xfrm>
            <a:off x="2584311" y="6453385"/>
            <a:ext cx="7023377" cy="404614"/>
          </a:xfrm>
          <a:prstGeom prst="rect">
            <a:avLst/>
          </a:prstGeom>
          <a:noFill/>
          <a:ln>
            <a:noFill/>
          </a:ln>
        </p:spPr>
        <p:txBody>
          <a:bodyPr wrap="square" lIns="91425" tIns="91425" rIns="91425" bIns="91425" anchor="ctr" anchorCtr="0"/>
          <a:lstStyle>
            <a:lvl1pPr marL="0" marR="0" lvl="0" indent="0" algn="ctr" rtl="0">
              <a:spcBef>
                <a:spcPts val="0"/>
              </a:spcBef>
              <a:buNone/>
              <a:defRPr sz="1200">
                <a:solidFill>
                  <a:schemeClr val="lt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lt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lt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lt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lt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lt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lt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lt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lt1"/>
                </a:solidFill>
                <a:latin typeface="Source Sans Pro"/>
                <a:ea typeface="Source Sans Pro"/>
                <a:cs typeface="Source Sans Pro"/>
                <a:sym typeface="Source Sans Pro"/>
              </a:defRPr>
            </a:lvl9pPr>
          </a:lstStyle>
          <a:p>
            <a:endParaRPr/>
          </a:p>
        </p:txBody>
      </p:sp>
      <p:sp>
        <p:nvSpPr>
          <p:cNvPr id="50" name="Shape 50"/>
          <p:cNvSpPr txBox="1">
            <a:spLocks noGrp="1"/>
          </p:cNvSpPr>
          <p:nvPr>
            <p:ph type="sldNum" idx="12"/>
          </p:nvPr>
        </p:nvSpPr>
        <p:spPr>
          <a:xfrm>
            <a:off x="9830682"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lt2"/>
                </a:solidFill>
                <a:latin typeface="Source Sans Pro"/>
                <a:ea typeface="Source Sans Pro"/>
                <a:cs typeface="Source Sans Pro"/>
                <a:sym typeface="Source Sans Pro"/>
              </a:rPr>
              <a:t>‹#›</a:t>
            </a:fld>
            <a:endParaRPr lang="en-US" sz="1200">
              <a:solidFill>
                <a:schemeClr val="lt2"/>
              </a:solidFill>
              <a:latin typeface="Source Sans Pro"/>
              <a:ea typeface="Source Sans Pro"/>
              <a:cs typeface="Source Sans Pro"/>
              <a:sym typeface="Source Sans Pro"/>
            </a:endParaRPr>
          </a:p>
        </p:txBody>
      </p:sp>
      <p:sp>
        <p:nvSpPr>
          <p:cNvPr id="51" name="Shape 51" title="Crop Mark"/>
          <p:cNvSpPr/>
          <p:nvPr/>
        </p:nvSpPr>
        <p:spPr>
          <a:xfrm>
            <a:off x="8151961" y="1685651"/>
            <a:ext cx="3275012" cy="4408488"/>
          </a:xfrm>
          <a:custGeom>
            <a:avLst/>
            <a:gdLst/>
            <a:ahLst/>
            <a:cxnLst/>
            <a:rect l="0" t="0" r="0" b="0"/>
            <a:pathLst>
              <a:path w="120000" h="120000" extrusionOk="0">
                <a:moveTo>
                  <a:pt x="105134" y="0"/>
                </a:moveTo>
                <a:lnTo>
                  <a:pt x="120000" y="0"/>
                </a:lnTo>
                <a:lnTo>
                  <a:pt x="120000" y="120000"/>
                </a:lnTo>
                <a:lnTo>
                  <a:pt x="0" y="120000"/>
                </a:lnTo>
                <a:lnTo>
                  <a:pt x="0" y="109629"/>
                </a:lnTo>
                <a:lnTo>
                  <a:pt x="105134" y="109629"/>
                </a:lnTo>
                <a:lnTo>
                  <a:pt x="105134" y="0"/>
                </a:lnTo>
                <a:close/>
              </a:path>
            </a:pathLst>
          </a:custGeom>
          <a:solidFill>
            <a:schemeClr val="lt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371600" y="685800"/>
            <a:ext cx="9601200" cy="1485899"/>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4" name="Shape 54"/>
          <p:cNvSpPr txBox="1">
            <a:spLocks noGrp="1"/>
          </p:cNvSpPr>
          <p:nvPr>
            <p:ph type="body" idx="1"/>
          </p:nvPr>
        </p:nvSpPr>
        <p:spPr>
          <a:xfrm>
            <a:off x="1371600" y="2285999"/>
            <a:ext cx="4447785" cy="3581400"/>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55" name="Shape 55"/>
          <p:cNvSpPr txBox="1">
            <a:spLocks noGrp="1"/>
          </p:cNvSpPr>
          <p:nvPr>
            <p:ph type="body" idx="2"/>
          </p:nvPr>
        </p:nvSpPr>
        <p:spPr>
          <a:xfrm>
            <a:off x="6525403" y="2285999"/>
            <a:ext cx="4447785" cy="3581400"/>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56" name="Shape 56"/>
          <p:cNvSpPr txBox="1">
            <a:spLocks noGrp="1"/>
          </p:cNvSpPr>
          <p:nvPr>
            <p:ph type="dt" idx="10"/>
          </p:nvPr>
        </p:nvSpPr>
        <p:spPr>
          <a:xfrm>
            <a:off x="1390650" y="6453385"/>
            <a:ext cx="1204572" cy="404614"/>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7" name="Shape 57"/>
          <p:cNvSpPr txBox="1">
            <a:spLocks noGrp="1"/>
          </p:cNvSpPr>
          <p:nvPr>
            <p:ph type="ftr" idx="11"/>
          </p:nvPr>
        </p:nvSpPr>
        <p:spPr>
          <a:xfrm>
            <a:off x="2893564" y="6453385"/>
            <a:ext cx="6280830" cy="404614"/>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8" name="Shape 58"/>
          <p:cNvSpPr txBox="1">
            <a:spLocks noGrp="1"/>
          </p:cNvSpPr>
          <p:nvPr>
            <p:ph type="sldNum" idx="12"/>
          </p:nvPr>
        </p:nvSpPr>
        <p:spPr>
          <a:xfrm>
            <a:off x="9472735"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2"/>
                </a:solidFill>
                <a:latin typeface="Source Sans Pro"/>
                <a:ea typeface="Source Sans Pro"/>
                <a:cs typeface="Source Sans Pro"/>
                <a:sym typeface="Source Sans Pro"/>
              </a:rPr>
              <a:t>‹#›</a:t>
            </a:fld>
            <a:endParaRPr lang="en-US" sz="1200">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Shape 59"/>
        <p:cNvGrpSpPr/>
        <p:nvPr/>
      </p:nvGrpSpPr>
      <p:grpSpPr>
        <a:xfrm>
          <a:off x="0" y="0"/>
          <a:ext cx="0" cy="0"/>
          <a:chOff x="0" y="0"/>
          <a:chExt cx="0" cy="0"/>
        </a:xfrm>
      </p:grpSpPr>
      <p:sp>
        <p:nvSpPr>
          <p:cNvPr id="60" name="Shape 60" title="Background Shape"/>
          <p:cNvSpPr/>
          <p:nvPr/>
        </p:nvSpPr>
        <p:spPr>
          <a:xfrm>
            <a:off x="0" y="375"/>
            <a:ext cx="5303520" cy="6857623"/>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61" name="Shape 61"/>
          <p:cNvSpPr txBox="1">
            <a:spLocks noGrp="1"/>
          </p:cNvSpPr>
          <p:nvPr>
            <p:ph type="title"/>
          </p:nvPr>
        </p:nvSpPr>
        <p:spPr>
          <a:xfrm>
            <a:off x="723900" y="685800"/>
            <a:ext cx="3855720" cy="2157884"/>
          </a:xfrm>
          <a:prstGeom prst="rect">
            <a:avLst/>
          </a:prstGeom>
          <a:noFill/>
          <a:ln>
            <a:noFill/>
          </a:ln>
        </p:spPr>
        <p:txBody>
          <a:bodyPr wrap="square" lIns="91425" tIns="91425" rIns="91425" bIns="91425" anchor="t" anchorCtr="0"/>
          <a:lstStyle>
            <a:lvl1pPr marL="0" marR="0" lvl="0" indent="0" algn="l" rtl="0">
              <a:lnSpc>
                <a:spcPct val="84000"/>
              </a:lnSpc>
              <a:spcBef>
                <a:spcPts val="0"/>
              </a:spcBef>
              <a:buClr>
                <a:schemeClr val="dk2"/>
              </a:buClr>
              <a:buFont typeface="Source Sans Pro"/>
              <a:buNone/>
              <a:defRPr sz="4800" b="0" i="0" u="none" strike="noStrike" cap="none">
                <a:solidFill>
                  <a:schemeClr val="dk2"/>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2" name="Shape 62"/>
          <p:cNvSpPr txBox="1">
            <a:spLocks noGrp="1"/>
          </p:cNvSpPr>
          <p:nvPr>
            <p:ph type="body" idx="1"/>
          </p:nvPr>
        </p:nvSpPr>
        <p:spPr>
          <a:xfrm>
            <a:off x="6256019" y="685800"/>
            <a:ext cx="5212080" cy="5175250"/>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7pPr>
            <a:lvl8pPr marL="3657600" marR="0" lvl="7"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8pPr>
            <a:lvl9pPr marL="4114800" marR="0" lvl="8"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9pPr>
          </a:lstStyle>
          <a:p>
            <a:endParaRPr/>
          </a:p>
        </p:txBody>
      </p:sp>
      <p:sp>
        <p:nvSpPr>
          <p:cNvPr id="63" name="Shape 63"/>
          <p:cNvSpPr txBox="1">
            <a:spLocks noGrp="1"/>
          </p:cNvSpPr>
          <p:nvPr>
            <p:ph type="body" idx="2"/>
          </p:nvPr>
        </p:nvSpPr>
        <p:spPr>
          <a:xfrm>
            <a:off x="723900" y="2856343"/>
            <a:ext cx="3855720" cy="3011056"/>
          </a:xfrm>
          <a:prstGeom prst="rect">
            <a:avLst/>
          </a:prstGeom>
          <a:noFill/>
          <a:ln>
            <a:noFill/>
          </a:ln>
        </p:spPr>
        <p:txBody>
          <a:bodyPr wrap="square" lIns="91425" tIns="91425" rIns="91425" bIns="91425" anchor="t" anchorCtr="0"/>
          <a:lstStyle>
            <a:lvl1pPr marL="0" marR="0" lvl="0" indent="0" algn="l" rtl="0">
              <a:lnSpc>
                <a:spcPct val="113000"/>
              </a:lnSpc>
              <a:spcBef>
                <a:spcPts val="0"/>
              </a:spcBef>
              <a:spcAft>
                <a:spcPts val="15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Font typeface="Source Sans Pro"/>
              <a:buNone/>
              <a:defRPr sz="1400" b="0"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Font typeface="Source Sans Pro"/>
              <a:buNone/>
              <a:defRPr sz="1200" b="0"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9pPr>
          </a:lstStyle>
          <a:p>
            <a:endParaRPr/>
          </a:p>
        </p:txBody>
      </p:sp>
      <p:sp>
        <p:nvSpPr>
          <p:cNvPr id="64" name="Shape 64"/>
          <p:cNvSpPr txBox="1">
            <a:spLocks noGrp="1"/>
          </p:cNvSpPr>
          <p:nvPr>
            <p:ph type="dt" idx="10"/>
          </p:nvPr>
        </p:nvSpPr>
        <p:spPr>
          <a:xfrm>
            <a:off x="723900" y="6453385"/>
            <a:ext cx="1204572" cy="404614"/>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5" name="Shape 65"/>
          <p:cNvSpPr txBox="1">
            <a:spLocks noGrp="1"/>
          </p:cNvSpPr>
          <p:nvPr>
            <p:ph type="ftr" idx="11"/>
          </p:nvPr>
        </p:nvSpPr>
        <p:spPr>
          <a:xfrm>
            <a:off x="2205944" y="6453385"/>
            <a:ext cx="2373675" cy="404614"/>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66" name="Shape 66"/>
          <p:cNvSpPr txBox="1">
            <a:spLocks noGrp="1"/>
          </p:cNvSpPr>
          <p:nvPr>
            <p:ph type="sldNum" idx="12"/>
          </p:nvPr>
        </p:nvSpPr>
        <p:spPr>
          <a:xfrm>
            <a:off x="9883139"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2"/>
                </a:solidFill>
                <a:latin typeface="Source Sans Pro"/>
                <a:ea typeface="Source Sans Pro"/>
                <a:cs typeface="Source Sans Pro"/>
                <a:sym typeface="Source Sans Pro"/>
              </a:rPr>
              <a:t>‹#›</a:t>
            </a:fld>
            <a:endParaRPr lang="en-US" sz="1200">
              <a:solidFill>
                <a:schemeClr val="dk2"/>
              </a:solidFill>
              <a:latin typeface="Source Sans Pro"/>
              <a:ea typeface="Source Sans Pro"/>
              <a:cs typeface="Source Sans Pro"/>
              <a:sym typeface="Source Sans Pro"/>
            </a:endParaRPr>
          </a:p>
        </p:txBody>
      </p:sp>
      <p:sp>
        <p:nvSpPr>
          <p:cNvPr id="67" name="Shape 67" title="Divider Bar"/>
          <p:cNvSpPr/>
          <p:nvPr/>
        </p:nvSpPr>
        <p:spPr>
          <a:xfrm>
            <a:off x="5303519" y="375"/>
            <a:ext cx="228600" cy="6858000"/>
          </a:xfrm>
          <a:prstGeom prst="rect">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cSld name="Picture with Caption">
    <p:spTree>
      <p:nvGrpSpPr>
        <p:cNvPr id="1" name="Shape 68"/>
        <p:cNvGrpSpPr/>
        <p:nvPr/>
      </p:nvGrpSpPr>
      <p:grpSpPr>
        <a:xfrm>
          <a:off x="0" y="0"/>
          <a:ext cx="0" cy="0"/>
          <a:chOff x="0" y="0"/>
          <a:chExt cx="0" cy="0"/>
        </a:xfrm>
      </p:grpSpPr>
      <p:sp>
        <p:nvSpPr>
          <p:cNvPr id="69" name="Shape 69" title="Background Shape"/>
          <p:cNvSpPr/>
          <p:nvPr/>
        </p:nvSpPr>
        <p:spPr>
          <a:xfrm>
            <a:off x="0" y="375"/>
            <a:ext cx="5303520" cy="6857623"/>
          </a:xfrm>
          <a:prstGeom prst="rect">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70" name="Shape 70"/>
          <p:cNvSpPr txBox="1">
            <a:spLocks noGrp="1"/>
          </p:cNvSpPr>
          <p:nvPr>
            <p:ph type="title"/>
          </p:nvPr>
        </p:nvSpPr>
        <p:spPr>
          <a:xfrm>
            <a:off x="723900" y="685800"/>
            <a:ext cx="3855720" cy="2157884"/>
          </a:xfrm>
          <a:prstGeom prst="rect">
            <a:avLst/>
          </a:prstGeom>
          <a:noFill/>
          <a:ln>
            <a:noFill/>
          </a:ln>
        </p:spPr>
        <p:txBody>
          <a:bodyPr wrap="square" lIns="91425" tIns="91425" rIns="91425" bIns="91425" anchor="t" anchorCtr="0"/>
          <a:lstStyle>
            <a:lvl1pPr marL="0" marR="0" lvl="0" indent="0" algn="l" rtl="0">
              <a:lnSpc>
                <a:spcPct val="84000"/>
              </a:lnSpc>
              <a:spcBef>
                <a:spcPts val="0"/>
              </a:spcBef>
              <a:buClr>
                <a:schemeClr val="dk2"/>
              </a:buClr>
              <a:buFont typeface="Source Sans Pro"/>
              <a:buNone/>
              <a:defRPr sz="4800" b="0" i="0" u="none" strike="noStrike" cap="none">
                <a:solidFill>
                  <a:schemeClr val="dk2"/>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1" name="Shape 71"/>
          <p:cNvSpPr>
            <a:spLocks noGrp="1"/>
          </p:cNvSpPr>
          <p:nvPr>
            <p:ph type="pic" idx="2"/>
          </p:nvPr>
        </p:nvSpPr>
        <p:spPr>
          <a:xfrm>
            <a:off x="5532119" y="0"/>
            <a:ext cx="6659879" cy="6857999"/>
          </a:xfrm>
          <a:prstGeom prst="rect">
            <a:avLst/>
          </a:prstGeom>
          <a:noFill/>
          <a:ln>
            <a:noFill/>
          </a:ln>
        </p:spPr>
        <p:txBody>
          <a:bodyPr wrap="square" lIns="91425" tIns="91425" rIns="91425" bIns="91425" anchor="t" anchorCtr="0"/>
          <a:lstStyle>
            <a:lvl1pPr marL="0" marR="0" lvl="0" indent="0" algn="l" rtl="0">
              <a:lnSpc>
                <a:spcPct val="94000"/>
              </a:lnSpc>
              <a:spcBef>
                <a:spcPts val="1000"/>
              </a:spcBef>
              <a:spcAft>
                <a:spcPts val="200"/>
              </a:spcAft>
              <a:buClr>
                <a:schemeClr val="dk2"/>
              </a:buClr>
              <a:buFont typeface="Source Sans Pro"/>
              <a:buNone/>
              <a:defRPr sz="20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Font typeface="Source Sans Pro"/>
              <a:buNone/>
              <a:defRPr sz="2000" b="0"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Font typeface="Source Sans Pro"/>
              <a:buNone/>
              <a:defRPr sz="2000" b="0"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Font typeface="Source Sans Pro"/>
              <a:buNone/>
              <a:defRPr sz="2000" b="0"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Font typeface="Source Sans Pro"/>
              <a:buNone/>
              <a:defRPr sz="2000" b="0"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Font typeface="Source Sans Pro"/>
              <a:buNone/>
              <a:defRPr sz="2000" b="0"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Font typeface="Source Sans Pro"/>
              <a:buNone/>
              <a:defRPr sz="2000" b="0"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Font typeface="Source Sans Pro"/>
              <a:buNone/>
              <a:defRPr sz="2000" b="0"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Font typeface="Source Sans Pro"/>
              <a:buNone/>
              <a:defRPr sz="2000" b="0" i="0" u="none" strike="noStrike" cap="none">
                <a:solidFill>
                  <a:schemeClr val="dk2"/>
                </a:solidFill>
                <a:latin typeface="Source Sans Pro"/>
                <a:ea typeface="Source Sans Pro"/>
                <a:cs typeface="Source Sans Pro"/>
                <a:sym typeface="Source Sans Pro"/>
              </a:defRPr>
            </a:lvl9pPr>
          </a:lstStyle>
          <a:p>
            <a:endParaRPr/>
          </a:p>
        </p:txBody>
      </p:sp>
      <p:sp>
        <p:nvSpPr>
          <p:cNvPr id="72" name="Shape 72"/>
          <p:cNvSpPr txBox="1">
            <a:spLocks noGrp="1"/>
          </p:cNvSpPr>
          <p:nvPr>
            <p:ph type="body" idx="1"/>
          </p:nvPr>
        </p:nvSpPr>
        <p:spPr>
          <a:xfrm>
            <a:off x="723900" y="2855967"/>
            <a:ext cx="3855720" cy="3011431"/>
          </a:xfrm>
          <a:prstGeom prst="rect">
            <a:avLst/>
          </a:prstGeom>
          <a:noFill/>
          <a:ln>
            <a:noFill/>
          </a:ln>
        </p:spPr>
        <p:txBody>
          <a:bodyPr wrap="square" lIns="91425" tIns="91425" rIns="91425" bIns="91425" anchor="t" anchorCtr="0"/>
          <a:lstStyle>
            <a:lvl1pPr marL="0" marR="0" lvl="0" indent="0" algn="l" rtl="0">
              <a:lnSpc>
                <a:spcPct val="113000"/>
              </a:lnSpc>
              <a:spcBef>
                <a:spcPts val="0"/>
              </a:spcBef>
              <a:spcAft>
                <a:spcPts val="1500"/>
              </a:spcAft>
              <a:buClr>
                <a:schemeClr val="dk2"/>
              </a:buClr>
              <a:buFont typeface="Source Sans Pro"/>
              <a:buNone/>
              <a:defRPr sz="1600" b="0" i="0" u="none" strike="noStrike" cap="none">
                <a:solidFill>
                  <a:schemeClr val="dk2"/>
                </a:solidFill>
                <a:latin typeface="Source Sans Pro"/>
                <a:ea typeface="Source Sans Pro"/>
                <a:cs typeface="Source Sans Pro"/>
                <a:sym typeface="Source Sans Pro"/>
              </a:defRPr>
            </a:lvl1pPr>
            <a:lvl2pPr marL="457200" marR="0" lvl="1" indent="0" algn="l" rtl="0">
              <a:lnSpc>
                <a:spcPct val="94000"/>
              </a:lnSpc>
              <a:spcBef>
                <a:spcPts val="500"/>
              </a:spcBef>
              <a:spcAft>
                <a:spcPts val="200"/>
              </a:spcAft>
              <a:buClr>
                <a:schemeClr val="dk2"/>
              </a:buClr>
              <a:buFont typeface="Source Sans Pro"/>
              <a:buNone/>
              <a:defRPr sz="1400" b="0" i="1" u="none" strike="noStrike" cap="none">
                <a:solidFill>
                  <a:schemeClr val="dk2"/>
                </a:solidFill>
                <a:latin typeface="Source Sans Pro"/>
                <a:ea typeface="Source Sans Pro"/>
                <a:cs typeface="Source Sans Pro"/>
                <a:sym typeface="Source Sans Pro"/>
              </a:defRPr>
            </a:lvl2pPr>
            <a:lvl3pPr marL="914400" marR="0" lvl="2" indent="0" algn="l" rtl="0">
              <a:lnSpc>
                <a:spcPct val="94000"/>
              </a:lnSpc>
              <a:spcBef>
                <a:spcPts val="500"/>
              </a:spcBef>
              <a:spcAft>
                <a:spcPts val="200"/>
              </a:spcAft>
              <a:buClr>
                <a:schemeClr val="dk2"/>
              </a:buClr>
              <a:buFont typeface="Source Sans Pro"/>
              <a:buNone/>
              <a:defRPr sz="1200" b="0" i="0" u="none" strike="noStrike" cap="none">
                <a:solidFill>
                  <a:schemeClr val="dk2"/>
                </a:solidFill>
                <a:latin typeface="Source Sans Pro"/>
                <a:ea typeface="Source Sans Pro"/>
                <a:cs typeface="Source Sans Pro"/>
                <a:sym typeface="Source Sans Pro"/>
              </a:defRPr>
            </a:lvl3pPr>
            <a:lvl4pPr marL="1371600" marR="0" lvl="3"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4pPr>
            <a:lvl5pPr marL="1828800" marR="0" lvl="4"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5pPr>
            <a:lvl6pPr marL="2286000" marR="0" lvl="5"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6pPr>
            <a:lvl7pPr marL="2743200" marR="0" lvl="6"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7pPr>
            <a:lvl8pPr marL="3200400" marR="0" lvl="7" indent="0" algn="l" rtl="0">
              <a:lnSpc>
                <a:spcPct val="94000"/>
              </a:lnSpc>
              <a:spcBef>
                <a:spcPts val="500"/>
              </a:spcBef>
              <a:spcAft>
                <a:spcPts val="200"/>
              </a:spcAft>
              <a:buClr>
                <a:schemeClr val="dk2"/>
              </a:buClr>
              <a:buFont typeface="Source Sans Pro"/>
              <a:buNone/>
              <a:defRPr sz="1000" b="0" i="1" u="none" strike="noStrike" cap="none">
                <a:solidFill>
                  <a:schemeClr val="dk2"/>
                </a:solidFill>
                <a:latin typeface="Source Sans Pro"/>
                <a:ea typeface="Source Sans Pro"/>
                <a:cs typeface="Source Sans Pro"/>
                <a:sym typeface="Source Sans Pro"/>
              </a:defRPr>
            </a:lvl8pPr>
            <a:lvl9pPr marL="3657600" marR="0" lvl="8" indent="0" algn="l" rtl="0">
              <a:lnSpc>
                <a:spcPct val="94000"/>
              </a:lnSpc>
              <a:spcBef>
                <a:spcPts val="500"/>
              </a:spcBef>
              <a:spcAft>
                <a:spcPts val="200"/>
              </a:spcAft>
              <a:buClr>
                <a:schemeClr val="dk2"/>
              </a:buClr>
              <a:buFont typeface="Source Sans Pro"/>
              <a:buNone/>
              <a:defRPr sz="1000" b="0" i="0" u="none" strike="noStrike" cap="none">
                <a:solidFill>
                  <a:schemeClr val="dk2"/>
                </a:solidFill>
                <a:latin typeface="Source Sans Pro"/>
                <a:ea typeface="Source Sans Pro"/>
                <a:cs typeface="Source Sans Pro"/>
                <a:sym typeface="Source Sans Pro"/>
              </a:defRPr>
            </a:lvl9pPr>
          </a:lstStyle>
          <a:p>
            <a:endParaRPr/>
          </a:p>
        </p:txBody>
      </p:sp>
      <p:sp>
        <p:nvSpPr>
          <p:cNvPr id="73" name="Shape 73"/>
          <p:cNvSpPr txBox="1">
            <a:spLocks noGrp="1"/>
          </p:cNvSpPr>
          <p:nvPr>
            <p:ph type="dt" idx="10"/>
          </p:nvPr>
        </p:nvSpPr>
        <p:spPr>
          <a:xfrm>
            <a:off x="723900" y="6453385"/>
            <a:ext cx="1204572" cy="404614"/>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4" name="Shape 74"/>
          <p:cNvSpPr txBox="1">
            <a:spLocks noGrp="1"/>
          </p:cNvSpPr>
          <p:nvPr>
            <p:ph type="ftr" idx="11"/>
          </p:nvPr>
        </p:nvSpPr>
        <p:spPr>
          <a:xfrm>
            <a:off x="2205944" y="6453385"/>
            <a:ext cx="2373675" cy="404614"/>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75" name="Shape 75"/>
          <p:cNvSpPr txBox="1">
            <a:spLocks noGrp="1"/>
          </p:cNvSpPr>
          <p:nvPr>
            <p:ph type="sldNum" idx="12"/>
          </p:nvPr>
        </p:nvSpPr>
        <p:spPr>
          <a:xfrm>
            <a:off x="9883139"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2"/>
                </a:solidFill>
                <a:latin typeface="Source Sans Pro"/>
                <a:ea typeface="Source Sans Pro"/>
                <a:cs typeface="Source Sans Pro"/>
                <a:sym typeface="Source Sans Pro"/>
              </a:rPr>
              <a:t>‹#›</a:t>
            </a:fld>
            <a:endParaRPr lang="en-US" sz="1200">
              <a:solidFill>
                <a:schemeClr val="dk2"/>
              </a:solidFill>
              <a:latin typeface="Source Sans Pro"/>
              <a:ea typeface="Source Sans Pro"/>
              <a:cs typeface="Source Sans Pro"/>
              <a:sym typeface="Source Sans Pro"/>
            </a:endParaRPr>
          </a:p>
        </p:txBody>
      </p:sp>
      <p:sp>
        <p:nvSpPr>
          <p:cNvPr id="76" name="Shape 76" title="Divider Bar"/>
          <p:cNvSpPr/>
          <p:nvPr/>
        </p:nvSpPr>
        <p:spPr>
          <a:xfrm>
            <a:off x="5303519" y="375"/>
            <a:ext cx="228600" cy="6858000"/>
          </a:xfrm>
          <a:prstGeom prst="rect">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371600" y="685800"/>
            <a:ext cx="9601200" cy="1485899"/>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9" name="Shape 79"/>
          <p:cNvSpPr txBox="1">
            <a:spLocks noGrp="1"/>
          </p:cNvSpPr>
          <p:nvPr>
            <p:ph type="body" idx="1"/>
          </p:nvPr>
        </p:nvSpPr>
        <p:spPr>
          <a:xfrm rot="5400000">
            <a:off x="4386262" y="-719137"/>
            <a:ext cx="3571874" cy="9601200"/>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80" name="Shape 80"/>
          <p:cNvSpPr txBox="1">
            <a:spLocks noGrp="1"/>
          </p:cNvSpPr>
          <p:nvPr>
            <p:ph type="dt" idx="10"/>
          </p:nvPr>
        </p:nvSpPr>
        <p:spPr>
          <a:xfrm>
            <a:off x="1390650" y="6453385"/>
            <a:ext cx="1204572" cy="404614"/>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1" name="Shape 81"/>
          <p:cNvSpPr txBox="1">
            <a:spLocks noGrp="1"/>
          </p:cNvSpPr>
          <p:nvPr>
            <p:ph type="ftr" idx="11"/>
          </p:nvPr>
        </p:nvSpPr>
        <p:spPr>
          <a:xfrm>
            <a:off x="2893564" y="6453385"/>
            <a:ext cx="6280830" cy="404614"/>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2" name="Shape 82"/>
          <p:cNvSpPr txBox="1">
            <a:spLocks noGrp="1"/>
          </p:cNvSpPr>
          <p:nvPr>
            <p:ph type="sldNum" idx="12"/>
          </p:nvPr>
        </p:nvSpPr>
        <p:spPr>
          <a:xfrm>
            <a:off x="9472735"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2"/>
                </a:solidFill>
                <a:latin typeface="Source Sans Pro"/>
                <a:ea typeface="Source Sans Pro"/>
                <a:cs typeface="Source Sans Pro"/>
                <a:sym typeface="Source Sans Pro"/>
              </a:rPr>
              <a:t>‹#›</a:t>
            </a:fld>
            <a:endParaRPr lang="en-US" sz="1200">
              <a:solidFill>
                <a:schemeClr val="dk2"/>
              </a:solidFill>
              <a:latin typeface="Source Sans Pro"/>
              <a:ea typeface="Source Sans Pro"/>
              <a:cs typeface="Source Sans Pro"/>
              <a:sym typeface="Source Sans P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rot="5400000">
            <a:off x="7757822" y="2462895"/>
            <a:ext cx="5243244" cy="1565765"/>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5" name="Shape 85"/>
          <p:cNvSpPr txBox="1">
            <a:spLocks noGrp="1"/>
          </p:cNvSpPr>
          <p:nvPr>
            <p:ph type="body" idx="1"/>
          </p:nvPr>
        </p:nvSpPr>
        <p:spPr>
          <a:xfrm rot="5400000">
            <a:off x="2839798" y="-844042"/>
            <a:ext cx="5243244" cy="8179641"/>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86" name="Shape 86"/>
          <p:cNvSpPr txBox="1">
            <a:spLocks noGrp="1"/>
          </p:cNvSpPr>
          <p:nvPr>
            <p:ph type="dt" idx="10"/>
          </p:nvPr>
        </p:nvSpPr>
        <p:spPr>
          <a:xfrm>
            <a:off x="1390650" y="6453385"/>
            <a:ext cx="1204572" cy="404614"/>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7" name="Shape 87"/>
          <p:cNvSpPr txBox="1">
            <a:spLocks noGrp="1"/>
          </p:cNvSpPr>
          <p:nvPr>
            <p:ph type="ftr" idx="11"/>
          </p:nvPr>
        </p:nvSpPr>
        <p:spPr>
          <a:xfrm>
            <a:off x="2893564" y="6453385"/>
            <a:ext cx="6280830" cy="404614"/>
          </a:xfrm>
          <a:prstGeom prst="rect">
            <a:avLst/>
          </a:prstGeom>
          <a:noFill/>
          <a:ln>
            <a:noFill/>
          </a:ln>
        </p:spPr>
        <p:txBody>
          <a:bodyPr wrap="square" lIns="91425" tIns="91425" rIns="91425" bIns="91425" anchor="ctr" anchorCtr="0"/>
          <a:lstStyle>
            <a:lvl1pPr marL="0" marR="0" lvl="0" indent="0" algn="l" rtl="0">
              <a:spcBef>
                <a:spcPts val="0"/>
              </a:spcBef>
              <a:buNone/>
              <a:defRPr sz="1200">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8" name="Shape 88"/>
          <p:cNvSpPr txBox="1">
            <a:spLocks noGrp="1"/>
          </p:cNvSpPr>
          <p:nvPr>
            <p:ph type="sldNum" idx="12"/>
          </p:nvPr>
        </p:nvSpPr>
        <p:spPr>
          <a:xfrm>
            <a:off x="9472735"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chemeClr val="dk2"/>
                </a:solidFill>
                <a:latin typeface="Source Sans Pro"/>
                <a:ea typeface="Source Sans Pro"/>
                <a:cs typeface="Source Sans Pro"/>
                <a:sym typeface="Source Sans Pro"/>
              </a:rPr>
              <a:t>‹#›</a:t>
            </a:fld>
            <a:endParaRPr lang="en-US" sz="1200">
              <a:solidFill>
                <a:schemeClr val="dk2"/>
              </a:solidFill>
              <a:latin typeface="Source Sans Pro"/>
              <a:ea typeface="Source Sans Pro"/>
              <a:cs typeface="Source Sans Pro"/>
              <a:sym typeface="Source Sans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371600" y="685800"/>
            <a:ext cx="9601200" cy="1485899"/>
          </a:xfrm>
          <a:prstGeom prst="rect">
            <a:avLst/>
          </a:prstGeom>
          <a:noFill/>
          <a:ln>
            <a:noFill/>
          </a:ln>
        </p:spPr>
        <p:txBody>
          <a:bodyPr wrap="square" lIns="91425" tIns="91425" rIns="91425" bIns="91425" anchor="t" anchorCtr="0"/>
          <a:lstStyle>
            <a:lvl1pPr marL="0" marR="0" lvl="0" indent="0" algn="l" rtl="0">
              <a:lnSpc>
                <a:spcPct val="89000"/>
              </a:lnSpc>
              <a:spcBef>
                <a:spcPts val="0"/>
              </a:spcBef>
              <a:buClr>
                <a:schemeClr val="dk2"/>
              </a:buClr>
              <a:buFont typeface="Source Sans Pro"/>
              <a:buNone/>
              <a:defRPr sz="4400" b="0" i="0" u="none" strike="noStrike" cap="none">
                <a:solidFill>
                  <a:schemeClr val="dk2"/>
                </a:solidFill>
                <a:latin typeface="Source Sans Pro"/>
                <a:ea typeface="Source Sans Pro"/>
                <a:cs typeface="Source Sans Pro"/>
                <a:sym typeface="Source Sans Pr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1371600" y="2286000"/>
            <a:ext cx="9601200" cy="3581399"/>
          </a:xfrm>
          <a:prstGeom prst="rect">
            <a:avLst/>
          </a:prstGeom>
          <a:noFill/>
          <a:ln>
            <a:noFill/>
          </a:ln>
        </p:spPr>
        <p:txBody>
          <a:bodyPr wrap="square" lIns="91425" tIns="91425" rIns="91425" bIns="91425" anchor="t" anchorCtr="0"/>
          <a:lstStyle>
            <a:lvl1pPr marL="384048" marR="0" lvl="0" indent="-257048" algn="l" rtl="0">
              <a:lnSpc>
                <a:spcPct val="94000"/>
              </a:lnSpc>
              <a:spcBef>
                <a:spcPts val="1000"/>
              </a:spcBef>
              <a:spcAft>
                <a:spcPts val="200"/>
              </a:spcAft>
              <a:buClr>
                <a:schemeClr val="dk2"/>
              </a:buClr>
              <a:buSzPct val="100000"/>
              <a:buFont typeface="Source Sans Pro"/>
              <a:buChar char="■"/>
              <a:defRPr sz="2000" b="0" i="0" u="none" strike="noStrike" cap="none">
                <a:solidFill>
                  <a:schemeClr val="dk2"/>
                </a:solidFill>
                <a:latin typeface="Source Sans Pro"/>
                <a:ea typeface="Source Sans Pro"/>
                <a:cs typeface="Source Sans Pro"/>
                <a:sym typeface="Source Sans Pro"/>
              </a:defRPr>
            </a:lvl1pPr>
            <a:lvl2pPr marL="914400" marR="0" lvl="1" indent="-266700" algn="l" rtl="0">
              <a:lnSpc>
                <a:spcPct val="94000"/>
              </a:lnSpc>
              <a:spcBef>
                <a:spcPts val="500"/>
              </a:spcBef>
              <a:spcAft>
                <a:spcPts val="200"/>
              </a:spcAft>
              <a:buClr>
                <a:schemeClr val="dk2"/>
              </a:buClr>
              <a:buSzPct val="100000"/>
              <a:buFont typeface="Source Sans Pro"/>
              <a:buChar char="–"/>
              <a:defRPr sz="2000" b="0" i="1" u="none" strike="noStrike" cap="none">
                <a:solidFill>
                  <a:schemeClr val="dk2"/>
                </a:solidFill>
                <a:latin typeface="Source Sans Pro"/>
                <a:ea typeface="Source Sans Pro"/>
                <a:cs typeface="Source Sans Pro"/>
                <a:sym typeface="Source Sans Pro"/>
              </a:defRPr>
            </a:lvl2pPr>
            <a:lvl3pPr marL="1371600" marR="0" lvl="2" indent="-279400" algn="l" rtl="0">
              <a:lnSpc>
                <a:spcPct val="94000"/>
              </a:lnSpc>
              <a:spcBef>
                <a:spcPts val="500"/>
              </a:spcBef>
              <a:spcAft>
                <a:spcPts val="200"/>
              </a:spcAft>
              <a:buClr>
                <a:schemeClr val="dk2"/>
              </a:buClr>
              <a:buSzPct val="100000"/>
              <a:buFont typeface="Source Sans Pro"/>
              <a:buChar char="■"/>
              <a:defRPr sz="1800" b="0" i="0" u="none" strike="noStrike" cap="none">
                <a:solidFill>
                  <a:schemeClr val="dk2"/>
                </a:solidFill>
                <a:latin typeface="Source Sans Pro"/>
                <a:ea typeface="Source Sans Pro"/>
                <a:cs typeface="Source Sans Pro"/>
                <a:sym typeface="Source Sans Pro"/>
              </a:defRPr>
            </a:lvl3pPr>
            <a:lvl4pPr marL="1828800" marR="0" lvl="3" indent="-279400" algn="l" rtl="0">
              <a:lnSpc>
                <a:spcPct val="94000"/>
              </a:lnSpc>
              <a:spcBef>
                <a:spcPts val="500"/>
              </a:spcBef>
              <a:spcAft>
                <a:spcPts val="200"/>
              </a:spcAft>
              <a:buClr>
                <a:schemeClr val="dk2"/>
              </a:buClr>
              <a:buSzPct val="100000"/>
              <a:buFont typeface="Source Sans Pro"/>
              <a:buChar char="–"/>
              <a:defRPr sz="1800" b="0" i="1" u="none" strike="noStrike" cap="none">
                <a:solidFill>
                  <a:schemeClr val="dk2"/>
                </a:solidFill>
                <a:latin typeface="Source Sans Pro"/>
                <a:ea typeface="Source Sans Pro"/>
                <a:cs typeface="Source Sans Pro"/>
                <a:sym typeface="Source Sans Pro"/>
              </a:defRPr>
            </a:lvl4pPr>
            <a:lvl5pPr marL="2286000" marR="0" lvl="4" indent="-292100" algn="l" rtl="0">
              <a:lnSpc>
                <a:spcPct val="94000"/>
              </a:lnSpc>
              <a:spcBef>
                <a:spcPts val="500"/>
              </a:spcBef>
              <a:spcAft>
                <a:spcPts val="200"/>
              </a:spcAft>
              <a:buClr>
                <a:schemeClr val="dk2"/>
              </a:buClr>
              <a:buSzPct val="100000"/>
              <a:buFont typeface="Source Sans Pro"/>
              <a:buChar char="■"/>
              <a:defRPr sz="1600" b="0" i="0" u="none" strike="noStrike" cap="none">
                <a:solidFill>
                  <a:schemeClr val="dk2"/>
                </a:solidFill>
                <a:latin typeface="Source Sans Pro"/>
                <a:ea typeface="Source Sans Pro"/>
                <a:cs typeface="Source Sans Pro"/>
                <a:sym typeface="Source Sans Pro"/>
              </a:defRPr>
            </a:lvl5pPr>
            <a:lvl6pPr marL="2743200" marR="0" lvl="5" indent="-292100" algn="l" rtl="0">
              <a:lnSpc>
                <a:spcPct val="94000"/>
              </a:lnSpc>
              <a:spcBef>
                <a:spcPts val="500"/>
              </a:spcBef>
              <a:spcAft>
                <a:spcPts val="200"/>
              </a:spcAft>
              <a:buClr>
                <a:schemeClr val="dk2"/>
              </a:buClr>
              <a:buSzPct val="100000"/>
              <a:buFont typeface="Source Sans Pro"/>
              <a:buChar char="–"/>
              <a:defRPr sz="1600" b="0" i="1" u="none" strike="noStrike" cap="none">
                <a:solidFill>
                  <a:schemeClr val="dk2"/>
                </a:solidFill>
                <a:latin typeface="Source Sans Pro"/>
                <a:ea typeface="Source Sans Pro"/>
                <a:cs typeface="Source Sans Pro"/>
                <a:sym typeface="Source Sans Pro"/>
              </a:defRPr>
            </a:lvl6pPr>
            <a:lvl7pPr marL="3200400" marR="0" lvl="6"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7pPr>
            <a:lvl8pPr marL="3657600" marR="0" lvl="7" indent="-304800" algn="l" rtl="0">
              <a:lnSpc>
                <a:spcPct val="94000"/>
              </a:lnSpc>
              <a:spcBef>
                <a:spcPts val="500"/>
              </a:spcBef>
              <a:spcAft>
                <a:spcPts val="200"/>
              </a:spcAft>
              <a:buClr>
                <a:schemeClr val="dk2"/>
              </a:buClr>
              <a:buSzPct val="100000"/>
              <a:buFont typeface="Source Sans Pro"/>
              <a:buChar char="–"/>
              <a:defRPr sz="1400" b="0" i="1" u="none" strike="noStrike" cap="none">
                <a:solidFill>
                  <a:schemeClr val="dk2"/>
                </a:solidFill>
                <a:latin typeface="Source Sans Pro"/>
                <a:ea typeface="Source Sans Pro"/>
                <a:cs typeface="Source Sans Pro"/>
                <a:sym typeface="Source Sans Pro"/>
              </a:defRPr>
            </a:lvl8pPr>
            <a:lvl9pPr marL="4114800" marR="0" lvl="8" indent="-304800" algn="l" rtl="0">
              <a:lnSpc>
                <a:spcPct val="94000"/>
              </a:lnSpc>
              <a:spcBef>
                <a:spcPts val="500"/>
              </a:spcBef>
              <a:spcAft>
                <a:spcPts val="200"/>
              </a:spcAft>
              <a:buClr>
                <a:schemeClr val="dk2"/>
              </a:buClr>
              <a:buSzPct val="100000"/>
              <a:buFont typeface="Source Sans Pro"/>
              <a:buChar char="■"/>
              <a:defRPr sz="1400" b="0" i="0" u="none" strike="noStrike" cap="none">
                <a:solidFill>
                  <a:schemeClr val="dk2"/>
                </a:solidFill>
                <a:latin typeface="Source Sans Pro"/>
                <a:ea typeface="Source Sans Pro"/>
                <a:cs typeface="Source Sans Pro"/>
                <a:sym typeface="Source Sans Pro"/>
              </a:defRPr>
            </a:lvl9pPr>
          </a:lstStyle>
          <a:p>
            <a:endParaRPr/>
          </a:p>
        </p:txBody>
      </p:sp>
      <p:sp>
        <p:nvSpPr>
          <p:cNvPr id="8" name="Shape 8"/>
          <p:cNvSpPr txBox="1">
            <a:spLocks noGrp="1"/>
          </p:cNvSpPr>
          <p:nvPr>
            <p:ph type="dt" idx="10"/>
          </p:nvPr>
        </p:nvSpPr>
        <p:spPr>
          <a:xfrm>
            <a:off x="1390650" y="6453385"/>
            <a:ext cx="1204572"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9" name="Shape 9"/>
          <p:cNvSpPr txBox="1">
            <a:spLocks noGrp="1"/>
          </p:cNvSpPr>
          <p:nvPr>
            <p:ph type="ftr" idx="11"/>
          </p:nvPr>
        </p:nvSpPr>
        <p:spPr>
          <a:xfrm>
            <a:off x="2893564" y="6453385"/>
            <a:ext cx="6280830" cy="404614"/>
          </a:xfrm>
          <a:prstGeom prst="rect">
            <a:avLst/>
          </a:prstGeom>
          <a:noFill/>
          <a:ln>
            <a:noFill/>
          </a:ln>
        </p:spPr>
        <p:txBody>
          <a:bodyPr wrap="square" lIns="91425" tIns="91425" rIns="91425" bIns="91425" anchor="ctr" anchorCtr="0"/>
          <a:lstStyle>
            <a:lvl1pPr marL="0" marR="0" lvl="0" indent="0" algn="l" rtl="0">
              <a:spcBef>
                <a:spcPts val="0"/>
              </a:spcBef>
              <a:buNone/>
              <a:defRPr sz="1200" b="0" i="0" u="none" strike="noStrike" cap="none">
                <a:solidFill>
                  <a:schemeClr val="dk2"/>
                </a:solidFill>
                <a:latin typeface="Source Sans Pro"/>
                <a:ea typeface="Source Sans Pro"/>
                <a:cs typeface="Source Sans Pro"/>
                <a:sym typeface="Source Sans Pro"/>
              </a:defRPr>
            </a:lvl1pPr>
            <a:lvl2pPr marL="457200" marR="0" lvl="1" indent="0" algn="l" rtl="0">
              <a:spcBef>
                <a:spcPts val="0"/>
              </a:spcBef>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10" name="Shape 10"/>
          <p:cNvSpPr txBox="1">
            <a:spLocks noGrp="1"/>
          </p:cNvSpPr>
          <p:nvPr>
            <p:ph type="sldNum" idx="12"/>
          </p:nvPr>
        </p:nvSpPr>
        <p:spPr>
          <a:xfrm>
            <a:off x="9472735" y="6453385"/>
            <a:ext cx="1596292" cy="404614"/>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2"/>
                </a:solidFill>
                <a:latin typeface="Source Sans Pro"/>
                <a:ea typeface="Source Sans Pro"/>
                <a:cs typeface="Source Sans Pro"/>
                <a:sym typeface="Source Sans Pro"/>
              </a:rPr>
              <a:t>‹#›</a:t>
            </a:fld>
            <a:endParaRPr lang="en-US" sz="1200" b="0" i="0" u="none" strike="noStrike" cap="none">
              <a:solidFill>
                <a:schemeClr val="dk2"/>
              </a:solidFill>
              <a:latin typeface="Source Sans Pro"/>
              <a:ea typeface="Source Sans Pro"/>
              <a:cs typeface="Source Sans Pro"/>
              <a:sym typeface="Source Sans Pro"/>
            </a:endParaRPr>
          </a:p>
        </p:txBody>
      </p:sp>
      <p:sp>
        <p:nvSpPr>
          <p:cNvPr id="11" name="Shape 11" title="Side bar"/>
          <p:cNvSpPr/>
          <p:nvPr/>
        </p:nvSpPr>
        <p:spPr>
          <a:xfrm>
            <a:off x="478095" y="375"/>
            <a:ext cx="228600" cy="6858000"/>
          </a:xfrm>
          <a:prstGeom prst="rect">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ctrTitle"/>
          </p:nvPr>
        </p:nvSpPr>
        <p:spPr>
          <a:xfrm>
            <a:off x="1215547" y="1075886"/>
            <a:ext cx="9050871" cy="2651768"/>
          </a:xfrm>
          <a:prstGeom prst="rect">
            <a:avLst/>
          </a:prstGeom>
          <a:noFill/>
          <a:ln>
            <a:noFill/>
          </a:ln>
        </p:spPr>
        <p:txBody>
          <a:bodyPr wrap="square" lIns="91425" tIns="45700" rIns="91425" bIns="45700" anchor="b" anchorCtr="0">
            <a:noAutofit/>
          </a:bodyPr>
          <a:lstStyle/>
          <a:p>
            <a:pPr marL="0" marR="0" lvl="0" indent="0" algn="ctr" rtl="0">
              <a:lnSpc>
                <a:spcPct val="89000"/>
              </a:lnSpc>
              <a:spcBef>
                <a:spcPts val="0"/>
              </a:spcBef>
              <a:buClr>
                <a:schemeClr val="dk2"/>
              </a:buClr>
              <a:buSzPct val="25000"/>
              <a:buFont typeface="Source Sans Pro"/>
              <a:buNone/>
            </a:pPr>
            <a:r>
              <a:rPr lang="en-US" sz="4800" b="0" i="0" u="none" strike="noStrike" cap="none">
                <a:solidFill>
                  <a:schemeClr val="dk2"/>
                </a:solidFill>
                <a:latin typeface="Source Sans Pro"/>
                <a:ea typeface="Source Sans Pro"/>
                <a:cs typeface="Source Sans Pro"/>
                <a:sym typeface="Source Sans Pro"/>
              </a:rPr>
              <a:t>CLAIMS </a:t>
            </a:r>
            <a:r>
              <a:rPr lang="en-US" sz="4800" b="0" i="0" u="none" strike="noStrike" cap="none" dirty="0">
                <a:solidFill>
                  <a:schemeClr val="dk2"/>
                </a:solidFill>
                <a:latin typeface="Source Sans Pro"/>
                <a:ea typeface="Source Sans Pro"/>
                <a:cs typeface="Source Sans Pro"/>
                <a:sym typeface="Source Sans Pro"/>
              </a:rPr>
              <a:t>ANALYSIS</a:t>
            </a:r>
            <a:br>
              <a:rPr lang="en-US" sz="7200" b="0" i="0" u="none" strike="noStrike" cap="none" dirty="0">
                <a:solidFill>
                  <a:schemeClr val="dk2"/>
                </a:solidFill>
                <a:latin typeface="Source Sans Pro"/>
                <a:ea typeface="Source Sans Pro"/>
                <a:cs typeface="Source Sans Pro"/>
                <a:sym typeface="Source Sans Pro"/>
              </a:rPr>
            </a:br>
            <a:endParaRPr lang="en-US" sz="7200" b="0" i="0" u="none" strike="noStrike" cap="none" dirty="0">
              <a:solidFill>
                <a:schemeClr val="dk2"/>
              </a:solidFill>
              <a:latin typeface="Source Sans Pro"/>
              <a:ea typeface="Source Sans Pro"/>
              <a:cs typeface="Source Sans Pro"/>
              <a:sym typeface="Source Sans Pro"/>
            </a:endParaRPr>
          </a:p>
        </p:txBody>
      </p:sp>
      <p:sp>
        <p:nvSpPr>
          <p:cNvPr id="94" name="Shape 94"/>
          <p:cNvSpPr txBox="1">
            <a:spLocks noGrp="1"/>
          </p:cNvSpPr>
          <p:nvPr>
            <p:ph type="subTitle" idx="1"/>
          </p:nvPr>
        </p:nvSpPr>
        <p:spPr>
          <a:xfrm>
            <a:off x="2620270" y="2872408"/>
            <a:ext cx="6861659" cy="2773018"/>
          </a:xfrm>
          <a:prstGeom prst="rect">
            <a:avLst/>
          </a:prstGeom>
          <a:noFill/>
          <a:ln>
            <a:noFill/>
          </a:ln>
        </p:spPr>
        <p:txBody>
          <a:bodyPr wrap="square" lIns="91425" tIns="45700" rIns="91425" bIns="45700" anchor="t" anchorCtr="0">
            <a:noAutofit/>
          </a:bodyPr>
          <a:lstStyle/>
          <a:p>
            <a:pPr marL="0" marR="0" lvl="0" indent="0" algn="ctr" rtl="0">
              <a:lnSpc>
                <a:spcPct val="112000"/>
              </a:lnSpc>
              <a:spcBef>
                <a:spcPts val="0"/>
              </a:spcBef>
              <a:spcAft>
                <a:spcPts val="0"/>
              </a:spcAft>
              <a:buClr>
                <a:schemeClr val="dk2"/>
              </a:buClr>
              <a:buSzPct val="25000"/>
              <a:buFont typeface="Source Sans Pro"/>
              <a:buNone/>
            </a:pPr>
            <a:r>
              <a:rPr lang="en-US" dirty="0"/>
              <a:t>Big Data Analytics</a:t>
            </a:r>
          </a:p>
          <a:p>
            <a:pPr marL="0" marR="0" lvl="0" indent="0" algn="ctr" rtl="0">
              <a:lnSpc>
                <a:spcPct val="112000"/>
              </a:lnSpc>
              <a:spcBef>
                <a:spcPts val="0"/>
              </a:spcBef>
              <a:spcAft>
                <a:spcPts val="0"/>
              </a:spcAft>
              <a:buClr>
                <a:schemeClr val="dk2"/>
              </a:buClr>
              <a:buSzPct val="25000"/>
              <a:buFont typeface="Source Sans Pro"/>
              <a:buNone/>
            </a:pPr>
            <a:r>
              <a:rPr lang="en-US" dirty="0"/>
              <a:t>10/18/2017</a:t>
            </a:r>
            <a:endParaRPr lang="en-US" sz="2300" b="0" i="0" u="none" strike="noStrike" cap="none" dirty="0">
              <a:solidFill>
                <a:schemeClr val="dk2"/>
              </a:solidFill>
              <a:latin typeface="Source Sans Pro"/>
              <a:ea typeface="Source Sans Pro"/>
              <a:cs typeface="Source Sans Pro"/>
              <a:sym typeface="Source Sans Pro"/>
            </a:endParaRPr>
          </a:p>
          <a:p>
            <a:pPr marL="0" marR="0" lvl="0" indent="0" algn="ctr" rtl="0">
              <a:lnSpc>
                <a:spcPct val="112000"/>
              </a:lnSpc>
              <a:spcBef>
                <a:spcPts val="0"/>
              </a:spcBef>
              <a:spcAft>
                <a:spcPts val="0"/>
              </a:spcAft>
              <a:buClr>
                <a:schemeClr val="dk2"/>
              </a:buClr>
              <a:buSzPct val="25000"/>
              <a:buFont typeface="Source Sans Pro"/>
              <a:buNone/>
            </a:pPr>
            <a:endParaRPr lang="en-US" dirty="0"/>
          </a:p>
          <a:p>
            <a:r>
              <a:rPr lang="en-US" dirty="0"/>
              <a:t>By: Shravya Maroli</a:t>
            </a:r>
          </a:p>
          <a:p>
            <a:r>
              <a:rPr lang="en-US" dirty="0"/>
              <a:t>Piyusha Biswas</a:t>
            </a:r>
          </a:p>
          <a:p>
            <a:r>
              <a:rPr lang="en-US" dirty="0" err="1"/>
              <a:t>Sonika</a:t>
            </a:r>
            <a:endParaRPr lang="en-US" dirty="0"/>
          </a:p>
          <a:p>
            <a:r>
              <a:rPr lang="en-US" dirty="0"/>
              <a:t>Clay</a:t>
            </a:r>
          </a:p>
          <a:p>
            <a:pPr marL="0" marR="0" lvl="0" indent="0" algn="ctr" rtl="0">
              <a:lnSpc>
                <a:spcPct val="112000"/>
              </a:lnSpc>
              <a:spcBef>
                <a:spcPts val="0"/>
              </a:spcBef>
              <a:spcAft>
                <a:spcPts val="0"/>
              </a:spcAft>
              <a:buClr>
                <a:schemeClr val="dk2"/>
              </a:buClr>
              <a:buSzPct val="25000"/>
              <a:buFont typeface="Source Sans Pro"/>
              <a:buNone/>
            </a:pPr>
            <a:endParaRPr lang="en-US" dirty="0"/>
          </a:p>
          <a:p>
            <a:pPr marL="0" marR="0" lvl="0" indent="0" algn="ctr" rtl="0">
              <a:lnSpc>
                <a:spcPct val="112000"/>
              </a:lnSpc>
              <a:spcBef>
                <a:spcPts val="0"/>
              </a:spcBef>
              <a:spcAft>
                <a:spcPts val="0"/>
              </a:spcAft>
              <a:buClr>
                <a:schemeClr val="dk2"/>
              </a:buClr>
              <a:buSzPct val="25000"/>
              <a:buFont typeface="Source Sans Pro"/>
              <a:buNone/>
            </a:pPr>
            <a:endParaRPr sz="2300" b="0" i="0" u="none" strike="noStrike" cap="none" dirty="0">
              <a:solidFill>
                <a:schemeClr val="dk2"/>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EC98-FD73-4041-B6DF-4E89A0421F06}"/>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FA7CDE4-ECAE-41EF-B7EC-DFED277C2318}"/>
              </a:ext>
            </a:extLst>
          </p:cNvPr>
          <p:cNvPicPr>
            <a:picLocks noChangeAspect="1"/>
          </p:cNvPicPr>
          <p:nvPr/>
        </p:nvPicPr>
        <p:blipFill>
          <a:blip r:embed="rId2"/>
          <a:stretch>
            <a:fillRect/>
          </a:stretch>
        </p:blipFill>
        <p:spPr>
          <a:xfrm>
            <a:off x="-14068" y="1673"/>
            <a:ext cx="12192000" cy="6854653"/>
          </a:xfrm>
          <a:prstGeom prst="rect">
            <a:avLst/>
          </a:prstGeom>
        </p:spPr>
      </p:pic>
    </p:spTree>
    <p:extLst>
      <p:ext uri="{BB962C8B-B14F-4D97-AF65-F5344CB8AC3E}">
        <p14:creationId xmlns:p14="http://schemas.microsoft.com/office/powerpoint/2010/main" val="3232034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E000-F268-44FD-86AF-08819063855E}"/>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EF28C2AA-266F-4B95-A05D-EE6D805E2D20}"/>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693566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79B3-DA84-48D6-9C3F-EA6D6EABB1F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E9181415-D368-4E44-8366-91AE5129B9C3}"/>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673000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00CA-735C-4E29-AFD6-4A27DB19F89F}"/>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2B96098-9F00-4C61-8046-78B4069785C5}"/>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524035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F8052-D278-4725-81A1-72867E391FF8}"/>
              </a:ext>
            </a:extLst>
          </p:cNvPr>
          <p:cNvSpPr>
            <a:spLocks noGrp="1"/>
          </p:cNvSpPr>
          <p:nvPr>
            <p:ph type="title"/>
          </p:nvPr>
        </p:nvSpPr>
        <p:spPr/>
        <p:txBody>
          <a:bodyPr/>
          <a:lstStyle/>
          <a:p>
            <a:r>
              <a:rPr lang="en-US" dirty="0"/>
              <a:t>What can be analyzed by the claims company for improvement</a:t>
            </a:r>
          </a:p>
        </p:txBody>
      </p:sp>
      <p:sp>
        <p:nvSpPr>
          <p:cNvPr id="3" name="TextBox 2">
            <a:extLst>
              <a:ext uri="{FF2B5EF4-FFF2-40B4-BE49-F238E27FC236}">
                <a16:creationId xmlns:a16="http://schemas.microsoft.com/office/drawing/2014/main" id="{EA258E29-C335-49CB-A2C3-2ECA1BAE97C5}"/>
              </a:ext>
            </a:extLst>
          </p:cNvPr>
          <p:cNvSpPr txBox="1"/>
          <p:nvPr/>
        </p:nvSpPr>
        <p:spPr>
          <a:xfrm>
            <a:off x="1371600" y="2307102"/>
            <a:ext cx="9868486"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average weekly wage for a year was more, more claims were raised. So, it is potential to concentrate on the claims policy when the average weekly wage is more and understand what can be done to initiate people with low weekly wage to initiate the claims.</a:t>
            </a:r>
          </a:p>
          <a:p>
            <a:pPr marL="285750" indent="-285750">
              <a:buFont typeface="Arial" panose="020B0604020202020204" pitchFamily="34" charset="0"/>
              <a:buChar char="•"/>
            </a:pPr>
            <a:r>
              <a:rPr lang="en-US" sz="2400" dirty="0"/>
              <a:t>More recovery should eventually decrease the total cost per claim, which is not the case as per analysis. Need to be researched on why it could be possible.</a:t>
            </a:r>
          </a:p>
          <a:p>
            <a:pPr marL="285750" indent="-285750">
              <a:buFont typeface="Arial" panose="020B0604020202020204" pitchFamily="34" charset="0"/>
              <a:buChar char="•"/>
            </a:pPr>
            <a:r>
              <a:rPr lang="en-US" sz="2400" dirty="0"/>
              <a:t>Total paid has decreased after 2009, even though number claims are increased. This may be possible because reserves and recovery have decreased. But the payment needs to be concentrated on to increase </a:t>
            </a:r>
            <a:r>
              <a:rPr lang="en-US" sz="2400"/>
              <a:t>the effect.</a:t>
            </a:r>
            <a:endParaRPr lang="en-US" sz="2400" dirty="0"/>
          </a:p>
        </p:txBody>
      </p:sp>
    </p:spTree>
    <p:extLst>
      <p:ext uri="{BB962C8B-B14F-4D97-AF65-F5344CB8AC3E}">
        <p14:creationId xmlns:p14="http://schemas.microsoft.com/office/powerpoint/2010/main" val="592416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ctrTitle"/>
          </p:nvPr>
        </p:nvSpPr>
        <p:spPr>
          <a:xfrm>
            <a:off x="1215547" y="1075886"/>
            <a:ext cx="9050871" cy="3622723"/>
          </a:xfrm>
          <a:prstGeom prst="rect">
            <a:avLst/>
          </a:prstGeom>
          <a:noFill/>
          <a:ln>
            <a:noFill/>
          </a:ln>
        </p:spPr>
        <p:txBody>
          <a:bodyPr wrap="square" lIns="91425" tIns="45700" rIns="91425" bIns="45700" anchor="b" anchorCtr="0">
            <a:noAutofit/>
          </a:bodyPr>
          <a:lstStyle/>
          <a:p>
            <a:pPr marL="0" marR="0" lvl="0" indent="0" algn="ctr" rtl="0">
              <a:lnSpc>
                <a:spcPct val="89000"/>
              </a:lnSpc>
              <a:spcBef>
                <a:spcPts val="0"/>
              </a:spcBef>
              <a:buClr>
                <a:schemeClr val="dk2"/>
              </a:buClr>
              <a:buSzPct val="25000"/>
              <a:buFont typeface="Source Sans Pro"/>
              <a:buNone/>
            </a:pPr>
            <a:r>
              <a:rPr lang="en-US" sz="4800" b="1" dirty="0"/>
              <a:t>Questions?</a:t>
            </a:r>
            <a:br>
              <a:rPr lang="en-US" sz="7200" b="0" i="0" u="none" strike="noStrike" cap="none" dirty="0">
                <a:solidFill>
                  <a:schemeClr val="dk2"/>
                </a:solidFill>
                <a:latin typeface="Source Sans Pro"/>
                <a:ea typeface="Source Sans Pro"/>
                <a:cs typeface="Source Sans Pro"/>
                <a:sym typeface="Source Sans Pro"/>
              </a:rPr>
            </a:br>
            <a:endParaRPr lang="en-US" sz="7200" b="0" i="0" u="none" strike="noStrike" cap="none" dirty="0">
              <a:solidFill>
                <a:schemeClr val="dk2"/>
              </a:solidFill>
              <a:latin typeface="Source Sans Pro"/>
              <a:ea typeface="Source Sans Pro"/>
              <a:cs typeface="Source Sans Pro"/>
              <a:sym typeface="Source Sans Pro"/>
            </a:endParaRPr>
          </a:p>
        </p:txBody>
      </p:sp>
      <p:sp>
        <p:nvSpPr>
          <p:cNvPr id="94" name="Shape 94"/>
          <p:cNvSpPr txBox="1">
            <a:spLocks noGrp="1"/>
          </p:cNvSpPr>
          <p:nvPr>
            <p:ph type="subTitle" idx="1"/>
          </p:nvPr>
        </p:nvSpPr>
        <p:spPr>
          <a:xfrm>
            <a:off x="2620270" y="2872408"/>
            <a:ext cx="6861659" cy="2773018"/>
          </a:xfrm>
          <a:prstGeom prst="rect">
            <a:avLst/>
          </a:prstGeom>
          <a:noFill/>
          <a:ln>
            <a:noFill/>
          </a:ln>
        </p:spPr>
        <p:txBody>
          <a:bodyPr wrap="square" lIns="91425" tIns="45700" rIns="91425" bIns="45700" anchor="t" anchorCtr="0">
            <a:noAutofit/>
          </a:bodyPr>
          <a:lstStyle/>
          <a:p>
            <a:pPr marL="0" marR="0" lvl="0" indent="0" algn="ctr" rtl="0">
              <a:lnSpc>
                <a:spcPct val="112000"/>
              </a:lnSpc>
              <a:spcBef>
                <a:spcPts val="0"/>
              </a:spcBef>
              <a:spcAft>
                <a:spcPts val="0"/>
              </a:spcAft>
              <a:buClr>
                <a:schemeClr val="dk2"/>
              </a:buClr>
              <a:buSzPct val="25000"/>
              <a:buFont typeface="Source Sans Pro"/>
              <a:buNone/>
            </a:pPr>
            <a:endParaRPr lang="en-US" dirty="0"/>
          </a:p>
          <a:p>
            <a:pPr marL="0" marR="0" lvl="0" indent="0" algn="ctr" rtl="0">
              <a:lnSpc>
                <a:spcPct val="112000"/>
              </a:lnSpc>
              <a:spcBef>
                <a:spcPts val="0"/>
              </a:spcBef>
              <a:spcAft>
                <a:spcPts val="0"/>
              </a:spcAft>
              <a:buClr>
                <a:schemeClr val="dk2"/>
              </a:buClr>
              <a:buSzPct val="25000"/>
              <a:buFont typeface="Source Sans Pro"/>
              <a:buNone/>
            </a:pPr>
            <a:endParaRPr sz="2300" b="0" i="0" u="none" strike="noStrike" cap="none" dirty="0">
              <a:solidFill>
                <a:schemeClr val="dk2"/>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517168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1371600" y="685800"/>
            <a:ext cx="9601200" cy="1485900"/>
          </a:xfrm>
          <a:prstGeom prst="rect">
            <a:avLst/>
          </a:prstGeom>
        </p:spPr>
        <p:txBody>
          <a:bodyPr wrap="square" lIns="91425" tIns="91425" rIns="91425" bIns="91425" anchor="t" anchorCtr="0">
            <a:noAutofit/>
          </a:bodyPr>
          <a:lstStyle/>
          <a:p>
            <a:pPr lvl="0">
              <a:spcBef>
                <a:spcPts val="0"/>
              </a:spcBef>
              <a:buNone/>
            </a:pPr>
            <a:r>
              <a:rPr lang="en-US"/>
              <a:t>Challenges with data wrangling	</a:t>
            </a:r>
          </a:p>
        </p:txBody>
      </p:sp>
      <p:sp>
        <p:nvSpPr>
          <p:cNvPr id="87" name="Shape 87"/>
          <p:cNvSpPr txBox="1">
            <a:spLocks noGrp="1"/>
          </p:cNvSpPr>
          <p:nvPr>
            <p:ph type="body" idx="1"/>
          </p:nvPr>
        </p:nvSpPr>
        <p:spPr>
          <a:xfrm>
            <a:off x="1371600" y="1994425"/>
            <a:ext cx="10122600" cy="4636200"/>
          </a:xfrm>
          <a:prstGeom prst="rect">
            <a:avLst/>
          </a:prstGeom>
        </p:spPr>
        <p:txBody>
          <a:bodyPr wrap="square" lIns="91425" tIns="91425" rIns="91425" bIns="91425" anchor="t" anchorCtr="0">
            <a:noAutofit/>
          </a:bodyPr>
          <a:lstStyle/>
          <a:p>
            <a:pPr marL="457200" lvl="0" indent="-400050" rtl="0">
              <a:spcBef>
                <a:spcPts val="0"/>
              </a:spcBef>
              <a:buSzPct val="100000"/>
            </a:pPr>
            <a:r>
              <a:rPr lang="en-US" sz="2700"/>
              <a:t>Many observations with “NULL” variables</a:t>
            </a:r>
          </a:p>
          <a:p>
            <a:pPr lvl="1" indent="514350" rtl="0">
              <a:spcBef>
                <a:spcPts val="0"/>
              </a:spcBef>
              <a:buSzPct val="100000"/>
            </a:pPr>
            <a:r>
              <a:rPr lang="en-US" sz="2700" i="0"/>
              <a:t>observations with “NULL” age values were removed</a:t>
            </a:r>
          </a:p>
          <a:p>
            <a:pPr marL="457200" lvl="0" indent="-400050" rtl="0">
              <a:spcBef>
                <a:spcPts val="0"/>
              </a:spcBef>
              <a:buSzPct val="100000"/>
            </a:pPr>
            <a:r>
              <a:rPr lang="en-US" sz="2700"/>
              <a:t>Two columns in the two transaction datasets </a:t>
            </a:r>
            <a:r>
              <a:rPr lang="en-US" sz="2700" i="1"/>
              <a:t>ServiceToDate </a:t>
            </a:r>
            <a:r>
              <a:rPr lang="en-US" sz="2700"/>
              <a:t>and </a:t>
            </a:r>
            <a:r>
              <a:rPr lang="en-US" sz="2700" i="1"/>
              <a:t>ServiceFromDate</a:t>
            </a:r>
            <a:r>
              <a:rPr lang="en-US" sz="2700"/>
              <a:t> were classified differently in part 1 and 2.</a:t>
            </a:r>
          </a:p>
          <a:p>
            <a:pPr lvl="1" indent="514350" rtl="0">
              <a:spcBef>
                <a:spcPts val="0"/>
              </a:spcBef>
              <a:buSzPct val="100000"/>
            </a:pPr>
            <a:r>
              <a:rPr lang="en-US" sz="2700" i="0"/>
              <a:t>These variables were removed before appending the tables together and merging the transaction data with the claims data</a:t>
            </a:r>
          </a:p>
          <a:p>
            <a:pPr marL="457200" lvl="0" indent="-400050" rtl="0">
              <a:spcBef>
                <a:spcPts val="0"/>
              </a:spcBef>
              <a:buSzPct val="100000"/>
            </a:pPr>
            <a:r>
              <a:rPr lang="en-US" sz="2700"/>
              <a:t>Unusual observations removed</a:t>
            </a:r>
          </a:p>
          <a:p>
            <a:pPr marL="457200" lvl="0" indent="-400050" rtl="0">
              <a:spcBef>
                <a:spcPts val="0"/>
              </a:spcBef>
              <a:buSzPct val="100000"/>
            </a:pPr>
            <a:r>
              <a:rPr lang="en-US" sz="2700"/>
              <a:t>Aggregate variables created for number of transactions performed per claimant, sum of payment amount, and total incurred cost per claim</a:t>
            </a:r>
          </a:p>
        </p:txBody>
      </p:sp>
    </p:spTree>
    <p:extLst>
      <p:ext uri="{BB962C8B-B14F-4D97-AF65-F5344CB8AC3E}">
        <p14:creationId xmlns:p14="http://schemas.microsoft.com/office/powerpoint/2010/main" val="240143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3" name="TextBox 2">
            <a:extLst>
              <a:ext uri="{FF2B5EF4-FFF2-40B4-BE49-F238E27FC236}">
                <a16:creationId xmlns:a16="http://schemas.microsoft.com/office/drawing/2014/main" id="{B02439AA-0512-4BDF-8FAA-381CB4DFFA81}"/>
              </a:ext>
            </a:extLst>
          </p:cNvPr>
          <p:cNvSpPr txBox="1"/>
          <p:nvPr/>
        </p:nvSpPr>
        <p:spPr>
          <a:xfrm>
            <a:off x="970671" y="450166"/>
            <a:ext cx="9369083" cy="646331"/>
          </a:xfrm>
          <a:prstGeom prst="rect">
            <a:avLst/>
          </a:prstGeom>
          <a:noFill/>
        </p:spPr>
        <p:txBody>
          <a:bodyPr wrap="square" rtlCol="0">
            <a:spAutoFit/>
          </a:bodyPr>
          <a:lstStyle/>
          <a:p>
            <a:r>
              <a:rPr lang="en-US" sz="3600" dirty="0"/>
              <a:t>Inferences from Analysis</a:t>
            </a:r>
          </a:p>
        </p:txBody>
      </p:sp>
      <p:sp>
        <p:nvSpPr>
          <p:cNvPr id="4" name="TextBox 3">
            <a:extLst>
              <a:ext uri="{FF2B5EF4-FFF2-40B4-BE49-F238E27FC236}">
                <a16:creationId xmlns:a16="http://schemas.microsoft.com/office/drawing/2014/main" id="{AFBEFE5E-6810-40AC-83B1-284611094ED0}"/>
              </a:ext>
            </a:extLst>
          </p:cNvPr>
          <p:cNvSpPr txBox="1"/>
          <p:nvPr/>
        </p:nvSpPr>
        <p:spPr>
          <a:xfrm>
            <a:off x="1181686" y="1378634"/>
            <a:ext cx="9706708" cy="4770537"/>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we plotted the first graph, to know total claims year wise, we observed that after 2002 we had seen an increase but there was a sudden drop in 2014.</a:t>
            </a:r>
          </a:p>
          <a:p>
            <a:pPr marL="285750" indent="-285750">
              <a:buFont typeface="Arial" panose="020B0604020202020204" pitchFamily="34" charset="0"/>
              <a:buChar char="•"/>
            </a:pPr>
            <a:r>
              <a:rPr lang="en-US" sz="2400" dirty="0"/>
              <a:t>We thought of concentrating on the potential reasons of why this could be possible and what areas needs to be concentrated on.</a:t>
            </a:r>
          </a:p>
          <a:p>
            <a:endParaRPr lang="en-US" sz="2400" dirty="0"/>
          </a:p>
          <a:p>
            <a:r>
              <a:rPr lang="en-US" sz="8000" dirty="0">
                <a:latin typeface="Comic Sans MS" panose="030F0702030302020204" pitchFamily="66" charset="0"/>
              </a:rPr>
              <a:t>Following is a story to tell about 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BD38F2-6290-4145-9073-38C6F5A476AE}"/>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808601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7A2E7-F133-4237-A799-3CB5644F98F1}"/>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7FEDFA19-3EFC-4477-9FB9-2F7573CC3B78}"/>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3182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656F-494B-4742-98CD-CEF969836B95}"/>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C3085522-0BC9-45FA-9DD2-668184F47EDB}"/>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293995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24461-7B6B-4F12-B75C-6B1B70BC80E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C59CC24-5EC0-4055-A629-03DF7BD8157D}"/>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504247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F0741-60FB-40D8-BEE3-18DA0A8E4956}"/>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993C0984-B887-4870-8300-DF4784E61DCC}"/>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3197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E8A9-BBB4-438D-9843-34B161F9B227}"/>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8D5DAFB4-C1BF-44E8-98E8-E4A793D2072F}"/>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546748288"/>
      </p:ext>
    </p:extLst>
  </p:cSld>
  <p:clrMapOvr>
    <a:masterClrMapping/>
  </p:clrMapOvr>
</p:sld>
</file>

<file path=ppt/theme/theme1.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295</Words>
  <Application>Microsoft Office PowerPoint</Application>
  <PresentationFormat>Widescreen</PresentationFormat>
  <Paragraphs>25</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Source Sans Pro</vt:lpstr>
      <vt:lpstr>Comic Sans MS</vt:lpstr>
      <vt:lpstr>Crop</vt:lpstr>
      <vt:lpstr>CLAIMS ANALYSIS </vt:lpstr>
      <vt:lpstr>Challenges with data wrangling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can be analyzed by the claims company for improvement</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IN THE WORKPLACE SURVEY</dc:title>
  <dc:creator>Shravya Maroli</dc:creator>
  <cp:lastModifiedBy>Shravya Maroli</cp:lastModifiedBy>
  <cp:revision>24</cp:revision>
  <dcterms:modified xsi:type="dcterms:W3CDTF">2017-10-18T15:52:37Z</dcterms:modified>
</cp:coreProperties>
</file>