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3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53E1D-889B-460D-9452-EFE1DC7CCB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64016E-467E-46E8-9B01-C9DB820D97E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World Travel, a luxury tour operator, must choose between its three options to purchase an analytical tool for its newly emerging Analytics and Insights department. </a:t>
          </a:r>
        </a:p>
      </dgm:t>
    </dgm:pt>
    <dgm:pt modelId="{A78DE9F0-50A7-44B6-B7B7-D258DFF343F5}" type="parTrans" cxnId="{7CC1E379-3143-4E40-8B50-AEF60202302C}">
      <dgm:prSet/>
      <dgm:spPr/>
      <dgm:t>
        <a:bodyPr/>
        <a:lstStyle/>
        <a:p>
          <a:endParaRPr lang="en-US"/>
        </a:p>
      </dgm:t>
    </dgm:pt>
    <dgm:pt modelId="{B275C45A-F694-46D6-8A9D-D6EB4066E58B}" type="sibTrans" cxnId="{7CC1E379-3143-4E40-8B50-AEF60202302C}">
      <dgm:prSet/>
      <dgm:spPr/>
      <dgm:t>
        <a:bodyPr/>
        <a:lstStyle/>
        <a:p>
          <a:endParaRPr lang="en-US"/>
        </a:p>
      </dgm:t>
    </dgm:pt>
    <dgm:pt modelId="{23CEEB02-D48F-4C84-BD92-C0A9C9FD9A1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Objective:</a:t>
          </a:r>
          <a:r>
            <a:rPr lang="en-US" dirty="0">
              <a:solidFill>
                <a:schemeClr val="tx1"/>
              </a:solidFill>
            </a:rPr>
            <a:t> To select a budget friendly analytical software to help the company make data driven business decisions.</a:t>
          </a:r>
        </a:p>
      </dgm:t>
    </dgm:pt>
    <dgm:pt modelId="{0E9F1F1F-C03A-499B-A0B7-52109DBB7308}" type="parTrans" cxnId="{DAC262FA-C4D8-4880-A1A1-33C80BE47F96}">
      <dgm:prSet/>
      <dgm:spPr/>
      <dgm:t>
        <a:bodyPr/>
        <a:lstStyle/>
        <a:p>
          <a:endParaRPr lang="en-US"/>
        </a:p>
      </dgm:t>
    </dgm:pt>
    <dgm:pt modelId="{6379906D-7D31-4034-9A2B-8AF216BF5F72}" type="sibTrans" cxnId="{DAC262FA-C4D8-4880-A1A1-33C80BE47F96}">
      <dgm:prSet/>
      <dgm:spPr/>
      <dgm:t>
        <a:bodyPr/>
        <a:lstStyle/>
        <a:p>
          <a:endParaRPr lang="en-US"/>
        </a:p>
      </dgm:t>
    </dgm:pt>
    <dgm:pt modelId="{BA1EA2D8-8F03-4E96-9227-1520265B191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Major Considerations for the analysis: </a:t>
          </a:r>
          <a:r>
            <a:rPr lang="en-US" dirty="0">
              <a:solidFill>
                <a:schemeClr val="tx1"/>
              </a:solidFill>
            </a:rPr>
            <a:t>Low Monthly Subscription per user for up 10 users, User Friendly, Data storage is a plus. Salesforce supported.</a:t>
          </a:r>
        </a:p>
      </dgm:t>
    </dgm:pt>
    <dgm:pt modelId="{B5743A4C-DE13-4697-983A-130C07CFE9E3}" type="parTrans" cxnId="{5F95D145-0968-44DE-97E4-D9075E5E2E9A}">
      <dgm:prSet/>
      <dgm:spPr/>
      <dgm:t>
        <a:bodyPr/>
        <a:lstStyle/>
        <a:p>
          <a:endParaRPr lang="en-US"/>
        </a:p>
      </dgm:t>
    </dgm:pt>
    <dgm:pt modelId="{90141ED1-520F-4E07-A635-760EEFD07800}" type="sibTrans" cxnId="{5F95D145-0968-44DE-97E4-D9075E5E2E9A}">
      <dgm:prSet/>
      <dgm:spPr/>
      <dgm:t>
        <a:bodyPr/>
        <a:lstStyle/>
        <a:p>
          <a:endParaRPr lang="en-US"/>
        </a:p>
      </dgm:t>
    </dgm:pt>
    <dgm:pt modelId="{E584972E-FC1C-46FB-8D81-3C045CF2702E}" type="pres">
      <dgm:prSet presAssocID="{2DC53E1D-889B-460D-9452-EFE1DC7CCB00}" presName="root" presStyleCnt="0">
        <dgm:presLayoutVars>
          <dgm:dir/>
          <dgm:resizeHandles val="exact"/>
        </dgm:presLayoutVars>
      </dgm:prSet>
      <dgm:spPr/>
    </dgm:pt>
    <dgm:pt modelId="{7FE5EF5A-4EEE-4279-8112-DEA15A138C57}" type="pres">
      <dgm:prSet presAssocID="{D264016E-467E-46E8-9B01-C9DB820D97E3}" presName="compNode" presStyleCnt="0"/>
      <dgm:spPr/>
    </dgm:pt>
    <dgm:pt modelId="{49FF6C91-18D3-4A09-89DA-F8BE2F65C1A0}" type="pres">
      <dgm:prSet presAssocID="{D264016E-467E-46E8-9B01-C9DB820D97E3}" presName="bgRect" presStyleLbl="bgShp" presStyleIdx="0" presStyleCnt="3"/>
      <dgm:spPr/>
    </dgm:pt>
    <dgm:pt modelId="{9A72BC36-A265-49BB-8FD0-6985C7CC19EA}" type="pres">
      <dgm:prSet presAssocID="{D264016E-467E-46E8-9B01-C9DB820D9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94A6E031-B868-4ACF-84CB-110B76623CA9}" type="pres">
      <dgm:prSet presAssocID="{D264016E-467E-46E8-9B01-C9DB820D97E3}" presName="spaceRect" presStyleCnt="0"/>
      <dgm:spPr/>
    </dgm:pt>
    <dgm:pt modelId="{DFADFCF8-B8CB-48A1-8D68-735F376840AC}" type="pres">
      <dgm:prSet presAssocID="{D264016E-467E-46E8-9B01-C9DB820D97E3}" presName="parTx" presStyleLbl="revTx" presStyleIdx="0" presStyleCnt="3">
        <dgm:presLayoutVars>
          <dgm:chMax val="0"/>
          <dgm:chPref val="0"/>
        </dgm:presLayoutVars>
      </dgm:prSet>
      <dgm:spPr/>
    </dgm:pt>
    <dgm:pt modelId="{E0AEC16D-27DC-44AA-91C1-A4FF9EE17A6D}" type="pres">
      <dgm:prSet presAssocID="{B275C45A-F694-46D6-8A9D-D6EB4066E58B}" presName="sibTrans" presStyleCnt="0"/>
      <dgm:spPr/>
    </dgm:pt>
    <dgm:pt modelId="{417CBD4A-6619-4AEE-AA02-8654DBB5D7AD}" type="pres">
      <dgm:prSet presAssocID="{23CEEB02-D48F-4C84-BD92-C0A9C9FD9A11}" presName="compNode" presStyleCnt="0"/>
      <dgm:spPr/>
    </dgm:pt>
    <dgm:pt modelId="{5E8C174A-CA66-4622-BEB7-07D52236C166}" type="pres">
      <dgm:prSet presAssocID="{23CEEB02-D48F-4C84-BD92-C0A9C9FD9A11}" presName="bgRect" presStyleLbl="bgShp" presStyleIdx="1" presStyleCnt="3"/>
      <dgm:spPr/>
    </dgm:pt>
    <dgm:pt modelId="{77CE9991-7599-4AC5-BE75-B6E1BCEB701F}" type="pres">
      <dgm:prSet presAssocID="{23CEEB02-D48F-4C84-BD92-C0A9C9FD9A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AC62CE7-B477-4FEA-8933-F816757397AE}" type="pres">
      <dgm:prSet presAssocID="{23CEEB02-D48F-4C84-BD92-C0A9C9FD9A11}" presName="spaceRect" presStyleCnt="0"/>
      <dgm:spPr/>
    </dgm:pt>
    <dgm:pt modelId="{A35F5CAE-9473-46C7-B254-986743901EA7}" type="pres">
      <dgm:prSet presAssocID="{23CEEB02-D48F-4C84-BD92-C0A9C9FD9A11}" presName="parTx" presStyleLbl="revTx" presStyleIdx="1" presStyleCnt="3">
        <dgm:presLayoutVars>
          <dgm:chMax val="0"/>
          <dgm:chPref val="0"/>
        </dgm:presLayoutVars>
      </dgm:prSet>
      <dgm:spPr/>
    </dgm:pt>
    <dgm:pt modelId="{64671DF8-B64D-4842-A0DE-602C9E707A09}" type="pres">
      <dgm:prSet presAssocID="{6379906D-7D31-4034-9A2B-8AF216BF5F72}" presName="sibTrans" presStyleCnt="0"/>
      <dgm:spPr/>
    </dgm:pt>
    <dgm:pt modelId="{8E5015FC-9987-4F04-A168-225D4372DC07}" type="pres">
      <dgm:prSet presAssocID="{BA1EA2D8-8F03-4E96-9227-1520265B1910}" presName="compNode" presStyleCnt="0"/>
      <dgm:spPr/>
    </dgm:pt>
    <dgm:pt modelId="{39802E59-69E9-4CF1-BB63-46A10D71D60B}" type="pres">
      <dgm:prSet presAssocID="{BA1EA2D8-8F03-4E96-9227-1520265B1910}" presName="bgRect" presStyleLbl="bgShp" presStyleIdx="2" presStyleCnt="3"/>
      <dgm:spPr/>
    </dgm:pt>
    <dgm:pt modelId="{712B8389-EBEC-4588-B558-3CBBFF81D17E}" type="pres">
      <dgm:prSet presAssocID="{BA1EA2D8-8F03-4E96-9227-1520265B19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B4CF94-EA94-4CCF-8D9A-17B2323B7BAC}" type="pres">
      <dgm:prSet presAssocID="{BA1EA2D8-8F03-4E96-9227-1520265B1910}" presName="spaceRect" presStyleCnt="0"/>
      <dgm:spPr/>
    </dgm:pt>
    <dgm:pt modelId="{69692585-E0E8-44BD-8CA2-CC8F52B3264D}" type="pres">
      <dgm:prSet presAssocID="{BA1EA2D8-8F03-4E96-9227-1520265B19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63555D-8418-4C11-A247-855FC8C62F1D}" type="presOf" srcId="{2DC53E1D-889B-460D-9452-EFE1DC7CCB00}" destId="{E584972E-FC1C-46FB-8D81-3C045CF2702E}" srcOrd="0" destOrd="0" presId="urn:microsoft.com/office/officeart/2018/2/layout/IconVerticalSolidList"/>
    <dgm:cxn modelId="{5F95D145-0968-44DE-97E4-D9075E5E2E9A}" srcId="{2DC53E1D-889B-460D-9452-EFE1DC7CCB00}" destId="{BA1EA2D8-8F03-4E96-9227-1520265B1910}" srcOrd="2" destOrd="0" parTransId="{B5743A4C-DE13-4697-983A-130C07CFE9E3}" sibTransId="{90141ED1-520F-4E07-A635-760EEFD07800}"/>
    <dgm:cxn modelId="{7CC1E379-3143-4E40-8B50-AEF60202302C}" srcId="{2DC53E1D-889B-460D-9452-EFE1DC7CCB00}" destId="{D264016E-467E-46E8-9B01-C9DB820D97E3}" srcOrd="0" destOrd="0" parTransId="{A78DE9F0-50A7-44B6-B7B7-D258DFF343F5}" sibTransId="{B275C45A-F694-46D6-8A9D-D6EB4066E58B}"/>
    <dgm:cxn modelId="{1E2B8DD9-275A-4ABA-918E-706CFB1A2EC2}" type="presOf" srcId="{23CEEB02-D48F-4C84-BD92-C0A9C9FD9A11}" destId="{A35F5CAE-9473-46C7-B254-986743901EA7}" srcOrd="0" destOrd="0" presId="urn:microsoft.com/office/officeart/2018/2/layout/IconVerticalSolidList"/>
    <dgm:cxn modelId="{E0F08DE8-3F84-4B2A-8CC1-6E0FA2EAC106}" type="presOf" srcId="{D264016E-467E-46E8-9B01-C9DB820D97E3}" destId="{DFADFCF8-B8CB-48A1-8D68-735F376840AC}" srcOrd="0" destOrd="0" presId="urn:microsoft.com/office/officeart/2018/2/layout/IconVerticalSolidList"/>
    <dgm:cxn modelId="{DAC262FA-C4D8-4880-A1A1-33C80BE47F96}" srcId="{2DC53E1D-889B-460D-9452-EFE1DC7CCB00}" destId="{23CEEB02-D48F-4C84-BD92-C0A9C9FD9A11}" srcOrd="1" destOrd="0" parTransId="{0E9F1F1F-C03A-499B-A0B7-52109DBB7308}" sibTransId="{6379906D-7D31-4034-9A2B-8AF216BF5F72}"/>
    <dgm:cxn modelId="{D96FD6FF-AD83-46D6-ACA0-00B2160DF018}" type="presOf" srcId="{BA1EA2D8-8F03-4E96-9227-1520265B1910}" destId="{69692585-E0E8-44BD-8CA2-CC8F52B3264D}" srcOrd="0" destOrd="0" presId="urn:microsoft.com/office/officeart/2018/2/layout/IconVerticalSolidList"/>
    <dgm:cxn modelId="{642C1C02-4081-4762-A593-568B6CF8F979}" type="presParOf" srcId="{E584972E-FC1C-46FB-8D81-3C045CF2702E}" destId="{7FE5EF5A-4EEE-4279-8112-DEA15A138C57}" srcOrd="0" destOrd="0" presId="urn:microsoft.com/office/officeart/2018/2/layout/IconVerticalSolidList"/>
    <dgm:cxn modelId="{FBF8B5FA-F948-4948-AC80-0AB1C67AC58F}" type="presParOf" srcId="{7FE5EF5A-4EEE-4279-8112-DEA15A138C57}" destId="{49FF6C91-18D3-4A09-89DA-F8BE2F65C1A0}" srcOrd="0" destOrd="0" presId="urn:microsoft.com/office/officeart/2018/2/layout/IconVerticalSolidList"/>
    <dgm:cxn modelId="{EDB2D63A-8DE1-49B9-8308-ABCBA00C37D1}" type="presParOf" srcId="{7FE5EF5A-4EEE-4279-8112-DEA15A138C57}" destId="{9A72BC36-A265-49BB-8FD0-6985C7CC19EA}" srcOrd="1" destOrd="0" presId="urn:microsoft.com/office/officeart/2018/2/layout/IconVerticalSolidList"/>
    <dgm:cxn modelId="{BAEB89CC-B8BE-4731-861F-F59477C5E272}" type="presParOf" srcId="{7FE5EF5A-4EEE-4279-8112-DEA15A138C57}" destId="{94A6E031-B868-4ACF-84CB-110B76623CA9}" srcOrd="2" destOrd="0" presId="urn:microsoft.com/office/officeart/2018/2/layout/IconVerticalSolidList"/>
    <dgm:cxn modelId="{BB8EC81A-F44C-4A32-98B0-835BA2150881}" type="presParOf" srcId="{7FE5EF5A-4EEE-4279-8112-DEA15A138C57}" destId="{DFADFCF8-B8CB-48A1-8D68-735F376840AC}" srcOrd="3" destOrd="0" presId="urn:microsoft.com/office/officeart/2018/2/layout/IconVerticalSolidList"/>
    <dgm:cxn modelId="{914D05A1-FC4C-4D0F-A146-B21D29EB2714}" type="presParOf" srcId="{E584972E-FC1C-46FB-8D81-3C045CF2702E}" destId="{E0AEC16D-27DC-44AA-91C1-A4FF9EE17A6D}" srcOrd="1" destOrd="0" presId="urn:microsoft.com/office/officeart/2018/2/layout/IconVerticalSolidList"/>
    <dgm:cxn modelId="{B878B90B-2CD3-4C6D-BA13-4B86E8CCF161}" type="presParOf" srcId="{E584972E-FC1C-46FB-8D81-3C045CF2702E}" destId="{417CBD4A-6619-4AEE-AA02-8654DBB5D7AD}" srcOrd="2" destOrd="0" presId="urn:microsoft.com/office/officeart/2018/2/layout/IconVerticalSolidList"/>
    <dgm:cxn modelId="{ED33E933-D6EB-46EC-9D5D-069E0789CCF5}" type="presParOf" srcId="{417CBD4A-6619-4AEE-AA02-8654DBB5D7AD}" destId="{5E8C174A-CA66-4622-BEB7-07D52236C166}" srcOrd="0" destOrd="0" presId="urn:microsoft.com/office/officeart/2018/2/layout/IconVerticalSolidList"/>
    <dgm:cxn modelId="{9A497426-5079-4819-8A0D-5251638F61BC}" type="presParOf" srcId="{417CBD4A-6619-4AEE-AA02-8654DBB5D7AD}" destId="{77CE9991-7599-4AC5-BE75-B6E1BCEB701F}" srcOrd="1" destOrd="0" presId="urn:microsoft.com/office/officeart/2018/2/layout/IconVerticalSolidList"/>
    <dgm:cxn modelId="{591A7612-3614-4299-9590-AED68093C854}" type="presParOf" srcId="{417CBD4A-6619-4AEE-AA02-8654DBB5D7AD}" destId="{FAC62CE7-B477-4FEA-8933-F816757397AE}" srcOrd="2" destOrd="0" presId="urn:microsoft.com/office/officeart/2018/2/layout/IconVerticalSolidList"/>
    <dgm:cxn modelId="{B5E163FE-CDE1-4BCA-9FFB-44C453FB56DB}" type="presParOf" srcId="{417CBD4A-6619-4AEE-AA02-8654DBB5D7AD}" destId="{A35F5CAE-9473-46C7-B254-986743901EA7}" srcOrd="3" destOrd="0" presId="urn:microsoft.com/office/officeart/2018/2/layout/IconVerticalSolidList"/>
    <dgm:cxn modelId="{B1BEBFCF-353E-4A73-9894-8BE65EB70CC8}" type="presParOf" srcId="{E584972E-FC1C-46FB-8D81-3C045CF2702E}" destId="{64671DF8-B64D-4842-A0DE-602C9E707A09}" srcOrd="3" destOrd="0" presId="urn:microsoft.com/office/officeart/2018/2/layout/IconVerticalSolidList"/>
    <dgm:cxn modelId="{7F462B70-2482-4887-9088-941F6719D808}" type="presParOf" srcId="{E584972E-FC1C-46FB-8D81-3C045CF2702E}" destId="{8E5015FC-9987-4F04-A168-225D4372DC07}" srcOrd="4" destOrd="0" presId="urn:microsoft.com/office/officeart/2018/2/layout/IconVerticalSolidList"/>
    <dgm:cxn modelId="{122C5104-6D4E-4283-B535-F7DD89F934D9}" type="presParOf" srcId="{8E5015FC-9987-4F04-A168-225D4372DC07}" destId="{39802E59-69E9-4CF1-BB63-46A10D71D60B}" srcOrd="0" destOrd="0" presId="urn:microsoft.com/office/officeart/2018/2/layout/IconVerticalSolidList"/>
    <dgm:cxn modelId="{5655CFDF-8507-4F08-B888-DD0D53B350BD}" type="presParOf" srcId="{8E5015FC-9987-4F04-A168-225D4372DC07}" destId="{712B8389-EBEC-4588-B558-3CBBFF81D17E}" srcOrd="1" destOrd="0" presId="urn:microsoft.com/office/officeart/2018/2/layout/IconVerticalSolidList"/>
    <dgm:cxn modelId="{C87248F0-0A2F-46C0-8DCC-05BFC666698A}" type="presParOf" srcId="{8E5015FC-9987-4F04-A168-225D4372DC07}" destId="{B4B4CF94-EA94-4CCF-8D9A-17B2323B7BAC}" srcOrd="2" destOrd="0" presId="urn:microsoft.com/office/officeart/2018/2/layout/IconVerticalSolidList"/>
    <dgm:cxn modelId="{B71A5F84-8A7C-451D-89B2-8985B9C20234}" type="presParOf" srcId="{8E5015FC-9987-4F04-A168-225D4372DC07}" destId="{69692585-E0E8-44BD-8CA2-CC8F52B326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8ED92-A409-4614-A7C7-1269BF228C4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8243D9-73FD-456F-9CBC-42B218A16078}">
      <dgm:prSet/>
      <dgm:spPr/>
      <dgm:t>
        <a:bodyPr/>
        <a:lstStyle/>
        <a:p>
          <a:r>
            <a:rPr lang="en-US" dirty="0"/>
            <a:t>Budget – $40,000 per year </a:t>
          </a:r>
        </a:p>
      </dgm:t>
    </dgm:pt>
    <dgm:pt modelId="{5BEAD446-FC31-46B8-AA82-AC0D1EADE7EB}" type="parTrans" cxnId="{CAA4DBFF-A4B1-4B25-B761-C7CC4F72136C}">
      <dgm:prSet/>
      <dgm:spPr/>
      <dgm:t>
        <a:bodyPr/>
        <a:lstStyle/>
        <a:p>
          <a:endParaRPr lang="en-US"/>
        </a:p>
      </dgm:t>
    </dgm:pt>
    <dgm:pt modelId="{C1D3D679-CCA5-417B-A642-CC6642906C02}" type="sibTrans" cxnId="{CAA4DBFF-A4B1-4B25-B761-C7CC4F72136C}">
      <dgm:prSet/>
      <dgm:spPr/>
      <dgm:t>
        <a:bodyPr/>
        <a:lstStyle/>
        <a:p>
          <a:endParaRPr lang="en-US"/>
        </a:p>
      </dgm:t>
    </dgm:pt>
    <dgm:pt modelId="{0ABCEED7-7B69-42B9-99E5-86D8007AC780}">
      <dgm:prSet/>
      <dgm:spPr/>
      <dgm:t>
        <a:bodyPr/>
        <a:lstStyle/>
        <a:p>
          <a:r>
            <a:rPr lang="en-US" dirty="0"/>
            <a:t>Individual logins</a:t>
          </a:r>
        </a:p>
      </dgm:t>
    </dgm:pt>
    <dgm:pt modelId="{C58D2720-4BF7-4467-B6A6-11102F838736}" type="parTrans" cxnId="{1BA0F8E1-0636-4D7F-8D68-15C6DD5D0B7B}">
      <dgm:prSet/>
      <dgm:spPr/>
      <dgm:t>
        <a:bodyPr/>
        <a:lstStyle/>
        <a:p>
          <a:endParaRPr lang="en-US"/>
        </a:p>
      </dgm:t>
    </dgm:pt>
    <dgm:pt modelId="{DA97A325-C4F1-4543-8707-7AF2D50775B5}" type="sibTrans" cxnId="{1BA0F8E1-0636-4D7F-8D68-15C6DD5D0B7B}">
      <dgm:prSet/>
      <dgm:spPr/>
      <dgm:t>
        <a:bodyPr/>
        <a:lstStyle/>
        <a:p>
          <a:endParaRPr lang="en-US"/>
        </a:p>
      </dgm:t>
    </dgm:pt>
    <dgm:pt modelId="{5DCCCB6A-48A0-44EE-8EFB-988AAFF83EF3}">
      <dgm:prSet/>
      <dgm:spPr/>
      <dgm:t>
        <a:bodyPr/>
        <a:lstStyle/>
        <a:p>
          <a:r>
            <a:rPr lang="en-US"/>
            <a:t>Macbook Users</a:t>
          </a:r>
        </a:p>
      </dgm:t>
    </dgm:pt>
    <dgm:pt modelId="{92FE5A65-A3B2-48AC-ADBB-D1E1F0A70056}" type="parTrans" cxnId="{BB6C294F-C5F1-448D-B0E6-C3E56AB4E651}">
      <dgm:prSet/>
      <dgm:spPr/>
      <dgm:t>
        <a:bodyPr/>
        <a:lstStyle/>
        <a:p>
          <a:endParaRPr lang="en-US"/>
        </a:p>
      </dgm:t>
    </dgm:pt>
    <dgm:pt modelId="{A5832361-685C-4775-B342-6268A8421818}" type="sibTrans" cxnId="{BB6C294F-C5F1-448D-B0E6-C3E56AB4E651}">
      <dgm:prSet/>
      <dgm:spPr/>
      <dgm:t>
        <a:bodyPr/>
        <a:lstStyle/>
        <a:p>
          <a:endParaRPr lang="en-US"/>
        </a:p>
      </dgm:t>
    </dgm:pt>
    <dgm:pt modelId="{96C7BEA1-2FE2-427A-8953-618EC4010FC1}">
      <dgm:prSet/>
      <dgm:spPr/>
      <dgm:t>
        <a:bodyPr/>
        <a:lstStyle/>
        <a:p>
          <a:r>
            <a:rPr lang="en-US"/>
            <a:t>Salesforce integration</a:t>
          </a:r>
        </a:p>
      </dgm:t>
    </dgm:pt>
    <dgm:pt modelId="{BE6C8F01-FE47-4FCC-B097-C6F79A1B6DCC}" type="parTrans" cxnId="{974E06E5-C5CB-452B-A68C-2A0334377225}">
      <dgm:prSet/>
      <dgm:spPr/>
      <dgm:t>
        <a:bodyPr/>
        <a:lstStyle/>
        <a:p>
          <a:endParaRPr lang="en-US"/>
        </a:p>
      </dgm:t>
    </dgm:pt>
    <dgm:pt modelId="{B06CF9FB-01D9-41B6-87B0-D027CE68ADBA}" type="sibTrans" cxnId="{974E06E5-C5CB-452B-A68C-2A0334377225}">
      <dgm:prSet/>
      <dgm:spPr/>
      <dgm:t>
        <a:bodyPr/>
        <a:lstStyle/>
        <a:p>
          <a:endParaRPr lang="en-US"/>
        </a:p>
      </dgm:t>
    </dgm:pt>
    <dgm:pt modelId="{57025A5C-91A9-4374-88DD-17F7D4B375D1}" type="pres">
      <dgm:prSet presAssocID="{A878ED92-A409-4614-A7C7-1269BF228C4A}" presName="linear" presStyleCnt="0">
        <dgm:presLayoutVars>
          <dgm:animLvl val="lvl"/>
          <dgm:resizeHandles val="exact"/>
        </dgm:presLayoutVars>
      </dgm:prSet>
      <dgm:spPr/>
    </dgm:pt>
    <dgm:pt modelId="{3EBBB141-C965-4154-8F45-05FAC69537F6}" type="pres">
      <dgm:prSet presAssocID="{458243D9-73FD-456F-9CBC-42B218A160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A09079-9A0F-4A9C-A914-0D4F9A19D100}" type="pres">
      <dgm:prSet presAssocID="{C1D3D679-CCA5-417B-A642-CC6642906C02}" presName="spacer" presStyleCnt="0"/>
      <dgm:spPr/>
    </dgm:pt>
    <dgm:pt modelId="{0E7285FE-9EF1-4F3E-A32B-CEFCBD65312B}" type="pres">
      <dgm:prSet presAssocID="{0ABCEED7-7B69-42B9-99E5-86D8007AC7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A32BA1-8EF8-4068-90B6-A9290A0EF987}" type="pres">
      <dgm:prSet presAssocID="{DA97A325-C4F1-4543-8707-7AF2D50775B5}" presName="spacer" presStyleCnt="0"/>
      <dgm:spPr/>
    </dgm:pt>
    <dgm:pt modelId="{A81D7096-D832-4A63-A63F-0ACC1E532632}" type="pres">
      <dgm:prSet presAssocID="{5DCCCB6A-48A0-44EE-8EFB-988AAFF83E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1F7300-EB3D-4020-8166-0EC63CA49BA5}" type="pres">
      <dgm:prSet presAssocID="{A5832361-685C-4775-B342-6268A8421818}" presName="spacer" presStyleCnt="0"/>
      <dgm:spPr/>
    </dgm:pt>
    <dgm:pt modelId="{A83A21A3-8AB1-45E6-9A85-2B69AD4AEF2D}" type="pres">
      <dgm:prSet presAssocID="{96C7BEA1-2FE2-427A-8953-618EC4010F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33EC60-46EF-4843-85D6-7B224478672D}" type="presOf" srcId="{A878ED92-A409-4614-A7C7-1269BF228C4A}" destId="{57025A5C-91A9-4374-88DD-17F7D4B375D1}" srcOrd="0" destOrd="0" presId="urn:microsoft.com/office/officeart/2005/8/layout/vList2"/>
    <dgm:cxn modelId="{BB6C294F-C5F1-448D-B0E6-C3E56AB4E651}" srcId="{A878ED92-A409-4614-A7C7-1269BF228C4A}" destId="{5DCCCB6A-48A0-44EE-8EFB-988AAFF83EF3}" srcOrd="2" destOrd="0" parTransId="{92FE5A65-A3B2-48AC-ADBB-D1E1F0A70056}" sibTransId="{A5832361-685C-4775-B342-6268A8421818}"/>
    <dgm:cxn modelId="{33950386-D004-49DA-B4FF-FF84374DE4B9}" type="presOf" srcId="{5DCCCB6A-48A0-44EE-8EFB-988AAFF83EF3}" destId="{A81D7096-D832-4A63-A63F-0ACC1E532632}" srcOrd="0" destOrd="0" presId="urn:microsoft.com/office/officeart/2005/8/layout/vList2"/>
    <dgm:cxn modelId="{2ADDCF95-2561-48F4-8CD6-CE2B8178C428}" type="presOf" srcId="{0ABCEED7-7B69-42B9-99E5-86D8007AC780}" destId="{0E7285FE-9EF1-4F3E-A32B-CEFCBD65312B}" srcOrd="0" destOrd="0" presId="urn:microsoft.com/office/officeart/2005/8/layout/vList2"/>
    <dgm:cxn modelId="{8A9BDEAB-6DA9-4A6E-AD27-BB7982EE4C1B}" type="presOf" srcId="{458243D9-73FD-456F-9CBC-42B218A16078}" destId="{3EBBB141-C965-4154-8F45-05FAC69537F6}" srcOrd="0" destOrd="0" presId="urn:microsoft.com/office/officeart/2005/8/layout/vList2"/>
    <dgm:cxn modelId="{63F0BCB2-696B-4F52-A3C9-E58A30C4CD6B}" type="presOf" srcId="{96C7BEA1-2FE2-427A-8953-618EC4010FC1}" destId="{A83A21A3-8AB1-45E6-9A85-2B69AD4AEF2D}" srcOrd="0" destOrd="0" presId="urn:microsoft.com/office/officeart/2005/8/layout/vList2"/>
    <dgm:cxn modelId="{1BA0F8E1-0636-4D7F-8D68-15C6DD5D0B7B}" srcId="{A878ED92-A409-4614-A7C7-1269BF228C4A}" destId="{0ABCEED7-7B69-42B9-99E5-86D8007AC780}" srcOrd="1" destOrd="0" parTransId="{C58D2720-4BF7-4467-B6A6-11102F838736}" sibTransId="{DA97A325-C4F1-4543-8707-7AF2D50775B5}"/>
    <dgm:cxn modelId="{974E06E5-C5CB-452B-A68C-2A0334377225}" srcId="{A878ED92-A409-4614-A7C7-1269BF228C4A}" destId="{96C7BEA1-2FE2-427A-8953-618EC4010FC1}" srcOrd="3" destOrd="0" parTransId="{BE6C8F01-FE47-4FCC-B097-C6F79A1B6DCC}" sibTransId="{B06CF9FB-01D9-41B6-87B0-D027CE68ADBA}"/>
    <dgm:cxn modelId="{CAA4DBFF-A4B1-4B25-B761-C7CC4F72136C}" srcId="{A878ED92-A409-4614-A7C7-1269BF228C4A}" destId="{458243D9-73FD-456F-9CBC-42B218A16078}" srcOrd="0" destOrd="0" parTransId="{5BEAD446-FC31-46B8-AA82-AC0D1EADE7EB}" sibTransId="{C1D3D679-CCA5-417B-A642-CC6642906C02}"/>
    <dgm:cxn modelId="{E51C8368-DAF6-40D4-8E83-15CE3F90F04C}" type="presParOf" srcId="{57025A5C-91A9-4374-88DD-17F7D4B375D1}" destId="{3EBBB141-C965-4154-8F45-05FAC69537F6}" srcOrd="0" destOrd="0" presId="urn:microsoft.com/office/officeart/2005/8/layout/vList2"/>
    <dgm:cxn modelId="{87FED665-8197-4E2D-8767-229C17FBCC6D}" type="presParOf" srcId="{57025A5C-91A9-4374-88DD-17F7D4B375D1}" destId="{B5A09079-9A0F-4A9C-A914-0D4F9A19D100}" srcOrd="1" destOrd="0" presId="urn:microsoft.com/office/officeart/2005/8/layout/vList2"/>
    <dgm:cxn modelId="{810D884A-9140-4669-A218-010C5966F048}" type="presParOf" srcId="{57025A5C-91A9-4374-88DD-17F7D4B375D1}" destId="{0E7285FE-9EF1-4F3E-A32B-CEFCBD65312B}" srcOrd="2" destOrd="0" presId="urn:microsoft.com/office/officeart/2005/8/layout/vList2"/>
    <dgm:cxn modelId="{F53CA2BC-4161-4CBC-82E5-C29B401BC7CC}" type="presParOf" srcId="{57025A5C-91A9-4374-88DD-17F7D4B375D1}" destId="{46A32BA1-8EF8-4068-90B6-A9290A0EF987}" srcOrd="3" destOrd="0" presId="urn:microsoft.com/office/officeart/2005/8/layout/vList2"/>
    <dgm:cxn modelId="{F9F8E1FC-2D4C-4B1D-B657-3B588F74E527}" type="presParOf" srcId="{57025A5C-91A9-4374-88DD-17F7D4B375D1}" destId="{A81D7096-D832-4A63-A63F-0ACC1E532632}" srcOrd="4" destOrd="0" presId="urn:microsoft.com/office/officeart/2005/8/layout/vList2"/>
    <dgm:cxn modelId="{BC9500F5-C44D-4A60-915F-3C980152F0E0}" type="presParOf" srcId="{57025A5C-91A9-4374-88DD-17F7D4B375D1}" destId="{D31F7300-EB3D-4020-8166-0EC63CA49BA5}" srcOrd="5" destOrd="0" presId="urn:microsoft.com/office/officeart/2005/8/layout/vList2"/>
    <dgm:cxn modelId="{DE6F9536-0EAA-4E42-9C14-E9BBE572B3AD}" type="presParOf" srcId="{57025A5C-91A9-4374-88DD-17F7D4B375D1}" destId="{A83A21A3-8AB1-45E6-9A85-2B69AD4AEF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C9BA6F-2ADA-4261-8670-2F68D6038D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399E2C3-8958-4941-98F7-5B444B344F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Increase in the budget</a:t>
          </a:r>
        </a:p>
      </dgm:t>
    </dgm:pt>
    <dgm:pt modelId="{606D5B65-8FED-4619-BB14-8D97DE940197}" type="parTrans" cxnId="{ECE0ED93-775A-456F-910E-AFA7BA7CBC46}">
      <dgm:prSet/>
      <dgm:spPr/>
      <dgm:t>
        <a:bodyPr/>
        <a:lstStyle/>
        <a:p>
          <a:endParaRPr lang="en-US"/>
        </a:p>
      </dgm:t>
    </dgm:pt>
    <dgm:pt modelId="{A1693F8F-614E-4541-AFD1-8EEEDBB90D5B}" type="sibTrans" cxnId="{ECE0ED93-775A-456F-910E-AFA7BA7CBC46}">
      <dgm:prSet/>
      <dgm:spPr/>
      <dgm:t>
        <a:bodyPr/>
        <a:lstStyle/>
        <a:p>
          <a:endParaRPr lang="en-US"/>
        </a:p>
      </dgm:t>
    </dgm:pt>
    <dgm:pt modelId="{7A3FD5E1-0C5C-4AD4-B2D4-09B664EE88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 Microsoft Users</a:t>
          </a:r>
        </a:p>
      </dgm:t>
    </dgm:pt>
    <dgm:pt modelId="{BBDFD027-64DD-4ED4-9FDA-C6A4CB351539}" type="parTrans" cxnId="{A256F955-3B1F-4A90-9438-A02C354017DB}">
      <dgm:prSet/>
      <dgm:spPr/>
      <dgm:t>
        <a:bodyPr/>
        <a:lstStyle/>
        <a:p>
          <a:endParaRPr lang="en-US"/>
        </a:p>
      </dgm:t>
    </dgm:pt>
    <dgm:pt modelId="{428D74BB-E60F-40C1-984D-52591430021A}" type="sibTrans" cxnId="{A256F955-3B1F-4A90-9438-A02C354017DB}">
      <dgm:prSet/>
      <dgm:spPr/>
      <dgm:t>
        <a:bodyPr/>
        <a:lstStyle/>
        <a:p>
          <a:endParaRPr lang="en-US"/>
        </a:p>
      </dgm:t>
    </dgm:pt>
    <dgm:pt modelId="{BF8CBCA1-A6F7-4A63-A2BA-7A2F6D2670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Salesforce Integration fails</a:t>
          </a:r>
        </a:p>
      </dgm:t>
    </dgm:pt>
    <dgm:pt modelId="{A34C0C81-0B35-439A-B540-85A670DEBD7B}" type="parTrans" cxnId="{CFCB0482-5A48-4FCC-B2A9-4EBEFD7A1C99}">
      <dgm:prSet/>
      <dgm:spPr/>
      <dgm:t>
        <a:bodyPr/>
        <a:lstStyle/>
        <a:p>
          <a:endParaRPr lang="en-US"/>
        </a:p>
      </dgm:t>
    </dgm:pt>
    <dgm:pt modelId="{336F0E27-5BC6-4FEA-A419-D5E680CBF818}" type="sibTrans" cxnId="{CFCB0482-5A48-4FCC-B2A9-4EBEFD7A1C99}">
      <dgm:prSet/>
      <dgm:spPr/>
      <dgm:t>
        <a:bodyPr/>
        <a:lstStyle/>
        <a:p>
          <a:endParaRPr lang="en-US"/>
        </a:p>
      </dgm:t>
    </dgm:pt>
    <dgm:pt modelId="{65F244AC-72AB-4A95-9396-863EB5292B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Increase in subscription price</a:t>
          </a:r>
        </a:p>
      </dgm:t>
    </dgm:pt>
    <dgm:pt modelId="{E1182E76-5E97-4818-90E8-9423B6A11C1B}" type="parTrans" cxnId="{50986D6C-1B02-4ECE-8CD5-8D640A714600}">
      <dgm:prSet/>
      <dgm:spPr/>
      <dgm:t>
        <a:bodyPr/>
        <a:lstStyle/>
        <a:p>
          <a:endParaRPr lang="en-US"/>
        </a:p>
      </dgm:t>
    </dgm:pt>
    <dgm:pt modelId="{609D4487-F2AC-42C2-B667-F7350454A686}" type="sibTrans" cxnId="{50986D6C-1B02-4ECE-8CD5-8D640A714600}">
      <dgm:prSet/>
      <dgm:spPr/>
      <dgm:t>
        <a:bodyPr/>
        <a:lstStyle/>
        <a:p>
          <a:endParaRPr lang="en-US"/>
        </a:p>
      </dgm:t>
    </dgm:pt>
    <dgm:pt modelId="{86DEA96D-4020-4CE8-B0C5-8489C3A0B210}" type="pres">
      <dgm:prSet presAssocID="{CDC9BA6F-2ADA-4261-8670-2F68D6038DA2}" presName="root" presStyleCnt="0">
        <dgm:presLayoutVars>
          <dgm:dir/>
          <dgm:resizeHandles val="exact"/>
        </dgm:presLayoutVars>
      </dgm:prSet>
      <dgm:spPr/>
    </dgm:pt>
    <dgm:pt modelId="{EA6760C3-22A1-4E41-BE5B-79E895F3BBFA}" type="pres">
      <dgm:prSet presAssocID="{7399E2C3-8958-4941-98F7-5B444B344F12}" presName="compNode" presStyleCnt="0"/>
      <dgm:spPr/>
    </dgm:pt>
    <dgm:pt modelId="{4FBADF90-1482-4A88-8AD1-E299550D3831}" type="pres">
      <dgm:prSet presAssocID="{7399E2C3-8958-4941-98F7-5B444B344F12}" presName="iconBgRect" presStyleLbl="bgShp" presStyleIdx="0" presStyleCnt="4"/>
      <dgm:spPr/>
    </dgm:pt>
    <dgm:pt modelId="{C803D544-2600-40AE-9278-F58C1743ABAC}" type="pres">
      <dgm:prSet presAssocID="{7399E2C3-8958-4941-98F7-5B444B344F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600362F-5520-42D1-8E3A-279093EFBAC8}" type="pres">
      <dgm:prSet presAssocID="{7399E2C3-8958-4941-98F7-5B444B344F12}" presName="spaceRect" presStyleCnt="0"/>
      <dgm:spPr/>
    </dgm:pt>
    <dgm:pt modelId="{7764A205-C341-4BCF-9CDA-41F0F672EC6E}" type="pres">
      <dgm:prSet presAssocID="{7399E2C3-8958-4941-98F7-5B444B344F12}" presName="textRect" presStyleLbl="revTx" presStyleIdx="0" presStyleCnt="4">
        <dgm:presLayoutVars>
          <dgm:chMax val="1"/>
          <dgm:chPref val="1"/>
        </dgm:presLayoutVars>
      </dgm:prSet>
      <dgm:spPr/>
    </dgm:pt>
    <dgm:pt modelId="{E369E926-8FB4-4D48-9191-CB2292EDC6E3}" type="pres">
      <dgm:prSet presAssocID="{A1693F8F-614E-4541-AFD1-8EEEDBB90D5B}" presName="sibTrans" presStyleCnt="0"/>
      <dgm:spPr/>
    </dgm:pt>
    <dgm:pt modelId="{65C86E04-4542-44F7-9D86-FCB9A1B8A6A9}" type="pres">
      <dgm:prSet presAssocID="{7A3FD5E1-0C5C-4AD4-B2D4-09B664EE882B}" presName="compNode" presStyleCnt="0"/>
      <dgm:spPr/>
    </dgm:pt>
    <dgm:pt modelId="{0C418280-FD17-456C-B82B-CBACDE294994}" type="pres">
      <dgm:prSet presAssocID="{7A3FD5E1-0C5C-4AD4-B2D4-09B664EE882B}" presName="iconBgRect" presStyleLbl="bgShp" presStyleIdx="1" presStyleCnt="4"/>
      <dgm:spPr/>
    </dgm:pt>
    <dgm:pt modelId="{93E9EB50-A68E-41C9-8B05-47DF52B874BB}" type="pres">
      <dgm:prSet presAssocID="{7A3FD5E1-0C5C-4AD4-B2D4-09B664EE88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22FD6D-065D-4908-9156-BDE9F0036384}" type="pres">
      <dgm:prSet presAssocID="{7A3FD5E1-0C5C-4AD4-B2D4-09B664EE882B}" presName="spaceRect" presStyleCnt="0"/>
      <dgm:spPr/>
    </dgm:pt>
    <dgm:pt modelId="{41B30950-0246-44D3-A937-39756555380D}" type="pres">
      <dgm:prSet presAssocID="{7A3FD5E1-0C5C-4AD4-B2D4-09B664EE882B}" presName="textRect" presStyleLbl="revTx" presStyleIdx="1" presStyleCnt="4">
        <dgm:presLayoutVars>
          <dgm:chMax val="1"/>
          <dgm:chPref val="1"/>
        </dgm:presLayoutVars>
      </dgm:prSet>
      <dgm:spPr/>
    </dgm:pt>
    <dgm:pt modelId="{B4A33FD1-E96B-4BEF-9075-386F426A1CBC}" type="pres">
      <dgm:prSet presAssocID="{428D74BB-E60F-40C1-984D-52591430021A}" presName="sibTrans" presStyleCnt="0"/>
      <dgm:spPr/>
    </dgm:pt>
    <dgm:pt modelId="{18A5C0E4-1B0A-4869-9CAA-1891177BF552}" type="pres">
      <dgm:prSet presAssocID="{BF8CBCA1-A6F7-4A63-A2BA-7A2F6D26702C}" presName="compNode" presStyleCnt="0"/>
      <dgm:spPr/>
    </dgm:pt>
    <dgm:pt modelId="{56A932D7-CB57-4B88-A520-9C07846C4081}" type="pres">
      <dgm:prSet presAssocID="{BF8CBCA1-A6F7-4A63-A2BA-7A2F6D26702C}" presName="iconBgRect" presStyleLbl="bgShp" presStyleIdx="2" presStyleCnt="4"/>
      <dgm:spPr/>
    </dgm:pt>
    <dgm:pt modelId="{E21FB714-C40F-41EC-9338-E21A45FDF8E9}" type="pres">
      <dgm:prSet presAssocID="{BF8CBCA1-A6F7-4A63-A2BA-7A2F6D2670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0037FF-289B-442D-BF3D-F972E217AB45}" type="pres">
      <dgm:prSet presAssocID="{BF8CBCA1-A6F7-4A63-A2BA-7A2F6D26702C}" presName="spaceRect" presStyleCnt="0"/>
      <dgm:spPr/>
    </dgm:pt>
    <dgm:pt modelId="{ADF57ED4-CACF-4259-86B0-B301E341733F}" type="pres">
      <dgm:prSet presAssocID="{BF8CBCA1-A6F7-4A63-A2BA-7A2F6D26702C}" presName="textRect" presStyleLbl="revTx" presStyleIdx="2" presStyleCnt="4">
        <dgm:presLayoutVars>
          <dgm:chMax val="1"/>
          <dgm:chPref val="1"/>
        </dgm:presLayoutVars>
      </dgm:prSet>
      <dgm:spPr/>
    </dgm:pt>
    <dgm:pt modelId="{27CCCD7A-10D5-42CE-9936-56AC966681D8}" type="pres">
      <dgm:prSet presAssocID="{336F0E27-5BC6-4FEA-A419-D5E680CBF818}" presName="sibTrans" presStyleCnt="0"/>
      <dgm:spPr/>
    </dgm:pt>
    <dgm:pt modelId="{029CADD3-6560-4474-A4E1-13E0B4A020CC}" type="pres">
      <dgm:prSet presAssocID="{65F244AC-72AB-4A95-9396-863EB5292B67}" presName="compNode" presStyleCnt="0"/>
      <dgm:spPr/>
    </dgm:pt>
    <dgm:pt modelId="{42E689EE-27FB-4D2D-8BF9-050D7D194F42}" type="pres">
      <dgm:prSet presAssocID="{65F244AC-72AB-4A95-9396-863EB5292B67}" presName="iconBgRect" presStyleLbl="bgShp" presStyleIdx="3" presStyleCnt="4"/>
      <dgm:spPr/>
    </dgm:pt>
    <dgm:pt modelId="{D47E05F2-B071-49B2-87E1-A19783F9D8FC}" type="pres">
      <dgm:prSet presAssocID="{65F244AC-72AB-4A95-9396-863EB5292B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B3670B9-E610-47C4-82CC-40A9877D53B1}" type="pres">
      <dgm:prSet presAssocID="{65F244AC-72AB-4A95-9396-863EB5292B67}" presName="spaceRect" presStyleCnt="0"/>
      <dgm:spPr/>
    </dgm:pt>
    <dgm:pt modelId="{602C5BFF-FBFD-4A12-A45A-AE30EE595505}" type="pres">
      <dgm:prSet presAssocID="{65F244AC-72AB-4A95-9396-863EB5292B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022500-0460-4634-951A-3B3353AD5158}" type="presOf" srcId="{7399E2C3-8958-4941-98F7-5B444B344F12}" destId="{7764A205-C341-4BCF-9CDA-41F0F672EC6E}" srcOrd="0" destOrd="0" presId="urn:microsoft.com/office/officeart/2018/5/layout/IconCircleLabelList"/>
    <dgm:cxn modelId="{2D8F6207-A87A-4434-907B-CD81D2CB7EE8}" type="presOf" srcId="{7A3FD5E1-0C5C-4AD4-B2D4-09B664EE882B}" destId="{41B30950-0246-44D3-A937-39756555380D}" srcOrd="0" destOrd="0" presId="urn:microsoft.com/office/officeart/2018/5/layout/IconCircleLabelList"/>
    <dgm:cxn modelId="{68D3E35F-20AC-49F7-88EA-16983F06C86B}" type="presOf" srcId="{CDC9BA6F-2ADA-4261-8670-2F68D6038DA2}" destId="{86DEA96D-4020-4CE8-B0C5-8489C3A0B210}" srcOrd="0" destOrd="0" presId="urn:microsoft.com/office/officeart/2018/5/layout/IconCircleLabelList"/>
    <dgm:cxn modelId="{50986D6C-1B02-4ECE-8CD5-8D640A714600}" srcId="{CDC9BA6F-2ADA-4261-8670-2F68D6038DA2}" destId="{65F244AC-72AB-4A95-9396-863EB5292B67}" srcOrd="3" destOrd="0" parTransId="{E1182E76-5E97-4818-90E8-9423B6A11C1B}" sibTransId="{609D4487-F2AC-42C2-B667-F7350454A686}"/>
    <dgm:cxn modelId="{A256F955-3B1F-4A90-9438-A02C354017DB}" srcId="{CDC9BA6F-2ADA-4261-8670-2F68D6038DA2}" destId="{7A3FD5E1-0C5C-4AD4-B2D4-09B664EE882B}" srcOrd="1" destOrd="0" parTransId="{BBDFD027-64DD-4ED4-9FDA-C6A4CB351539}" sibTransId="{428D74BB-E60F-40C1-984D-52591430021A}"/>
    <dgm:cxn modelId="{CFCB0482-5A48-4FCC-B2A9-4EBEFD7A1C99}" srcId="{CDC9BA6F-2ADA-4261-8670-2F68D6038DA2}" destId="{BF8CBCA1-A6F7-4A63-A2BA-7A2F6D26702C}" srcOrd="2" destOrd="0" parTransId="{A34C0C81-0B35-439A-B540-85A670DEBD7B}" sibTransId="{336F0E27-5BC6-4FEA-A419-D5E680CBF818}"/>
    <dgm:cxn modelId="{ECE0ED93-775A-456F-910E-AFA7BA7CBC46}" srcId="{CDC9BA6F-2ADA-4261-8670-2F68D6038DA2}" destId="{7399E2C3-8958-4941-98F7-5B444B344F12}" srcOrd="0" destOrd="0" parTransId="{606D5B65-8FED-4619-BB14-8D97DE940197}" sibTransId="{A1693F8F-614E-4541-AFD1-8EEEDBB90D5B}"/>
    <dgm:cxn modelId="{B77E4DDC-BD09-4889-92EB-7ADA0CC42504}" type="presOf" srcId="{BF8CBCA1-A6F7-4A63-A2BA-7A2F6D26702C}" destId="{ADF57ED4-CACF-4259-86B0-B301E341733F}" srcOrd="0" destOrd="0" presId="urn:microsoft.com/office/officeart/2018/5/layout/IconCircleLabelList"/>
    <dgm:cxn modelId="{EDB153EE-8AFE-4E6A-A4AE-C255C805FD63}" type="presOf" srcId="{65F244AC-72AB-4A95-9396-863EB5292B67}" destId="{602C5BFF-FBFD-4A12-A45A-AE30EE595505}" srcOrd="0" destOrd="0" presId="urn:microsoft.com/office/officeart/2018/5/layout/IconCircleLabelList"/>
    <dgm:cxn modelId="{CA3CAABC-65AC-482F-8845-85E7D850B085}" type="presParOf" srcId="{86DEA96D-4020-4CE8-B0C5-8489C3A0B210}" destId="{EA6760C3-22A1-4E41-BE5B-79E895F3BBFA}" srcOrd="0" destOrd="0" presId="urn:microsoft.com/office/officeart/2018/5/layout/IconCircleLabelList"/>
    <dgm:cxn modelId="{092B2D32-C821-4697-93D1-A5F3DFE30A5E}" type="presParOf" srcId="{EA6760C3-22A1-4E41-BE5B-79E895F3BBFA}" destId="{4FBADF90-1482-4A88-8AD1-E299550D3831}" srcOrd="0" destOrd="0" presId="urn:microsoft.com/office/officeart/2018/5/layout/IconCircleLabelList"/>
    <dgm:cxn modelId="{C65E53CC-1155-4969-9BBA-CE3EC914ABC0}" type="presParOf" srcId="{EA6760C3-22A1-4E41-BE5B-79E895F3BBFA}" destId="{C803D544-2600-40AE-9278-F58C1743ABAC}" srcOrd="1" destOrd="0" presId="urn:microsoft.com/office/officeart/2018/5/layout/IconCircleLabelList"/>
    <dgm:cxn modelId="{19DC350D-4681-42D8-91C8-036B2D72C2B8}" type="presParOf" srcId="{EA6760C3-22A1-4E41-BE5B-79E895F3BBFA}" destId="{B600362F-5520-42D1-8E3A-279093EFBAC8}" srcOrd="2" destOrd="0" presId="urn:microsoft.com/office/officeart/2018/5/layout/IconCircleLabelList"/>
    <dgm:cxn modelId="{3510C9F5-B859-4473-98EB-8F936CE8EABD}" type="presParOf" srcId="{EA6760C3-22A1-4E41-BE5B-79E895F3BBFA}" destId="{7764A205-C341-4BCF-9CDA-41F0F672EC6E}" srcOrd="3" destOrd="0" presId="urn:microsoft.com/office/officeart/2018/5/layout/IconCircleLabelList"/>
    <dgm:cxn modelId="{BBCAAD56-BC0D-45E9-BBD7-45EBE63FEE5D}" type="presParOf" srcId="{86DEA96D-4020-4CE8-B0C5-8489C3A0B210}" destId="{E369E926-8FB4-4D48-9191-CB2292EDC6E3}" srcOrd="1" destOrd="0" presId="urn:microsoft.com/office/officeart/2018/5/layout/IconCircleLabelList"/>
    <dgm:cxn modelId="{3B5F750D-EF9C-4FCA-A4E4-B82FD39E61B8}" type="presParOf" srcId="{86DEA96D-4020-4CE8-B0C5-8489C3A0B210}" destId="{65C86E04-4542-44F7-9D86-FCB9A1B8A6A9}" srcOrd="2" destOrd="0" presId="urn:microsoft.com/office/officeart/2018/5/layout/IconCircleLabelList"/>
    <dgm:cxn modelId="{216D2980-EDE4-46BF-B085-62BE127BDCD3}" type="presParOf" srcId="{65C86E04-4542-44F7-9D86-FCB9A1B8A6A9}" destId="{0C418280-FD17-456C-B82B-CBACDE294994}" srcOrd="0" destOrd="0" presId="urn:microsoft.com/office/officeart/2018/5/layout/IconCircleLabelList"/>
    <dgm:cxn modelId="{C87C9A61-614F-49CE-961B-052C30197992}" type="presParOf" srcId="{65C86E04-4542-44F7-9D86-FCB9A1B8A6A9}" destId="{93E9EB50-A68E-41C9-8B05-47DF52B874BB}" srcOrd="1" destOrd="0" presId="urn:microsoft.com/office/officeart/2018/5/layout/IconCircleLabelList"/>
    <dgm:cxn modelId="{7D38A872-223B-487B-A71C-A01BD40CF21F}" type="presParOf" srcId="{65C86E04-4542-44F7-9D86-FCB9A1B8A6A9}" destId="{1D22FD6D-065D-4908-9156-BDE9F0036384}" srcOrd="2" destOrd="0" presId="urn:microsoft.com/office/officeart/2018/5/layout/IconCircleLabelList"/>
    <dgm:cxn modelId="{6C19DFB7-1AA6-4F82-A5CD-3CEB8FD334C0}" type="presParOf" srcId="{65C86E04-4542-44F7-9D86-FCB9A1B8A6A9}" destId="{41B30950-0246-44D3-A937-39756555380D}" srcOrd="3" destOrd="0" presId="urn:microsoft.com/office/officeart/2018/5/layout/IconCircleLabelList"/>
    <dgm:cxn modelId="{C96160AE-402F-4DDE-B083-7DFB9E1DF361}" type="presParOf" srcId="{86DEA96D-4020-4CE8-B0C5-8489C3A0B210}" destId="{B4A33FD1-E96B-4BEF-9075-386F426A1CBC}" srcOrd="3" destOrd="0" presId="urn:microsoft.com/office/officeart/2018/5/layout/IconCircleLabelList"/>
    <dgm:cxn modelId="{52D307E1-4509-4900-A4E9-8A6CB06C1554}" type="presParOf" srcId="{86DEA96D-4020-4CE8-B0C5-8489C3A0B210}" destId="{18A5C0E4-1B0A-4869-9CAA-1891177BF552}" srcOrd="4" destOrd="0" presId="urn:microsoft.com/office/officeart/2018/5/layout/IconCircleLabelList"/>
    <dgm:cxn modelId="{12C3F3EB-0A36-45E6-B244-A454CB383693}" type="presParOf" srcId="{18A5C0E4-1B0A-4869-9CAA-1891177BF552}" destId="{56A932D7-CB57-4B88-A520-9C07846C4081}" srcOrd="0" destOrd="0" presId="urn:microsoft.com/office/officeart/2018/5/layout/IconCircleLabelList"/>
    <dgm:cxn modelId="{646E2CDC-64DA-4158-B0E4-F1DFB97D531B}" type="presParOf" srcId="{18A5C0E4-1B0A-4869-9CAA-1891177BF552}" destId="{E21FB714-C40F-41EC-9338-E21A45FDF8E9}" srcOrd="1" destOrd="0" presId="urn:microsoft.com/office/officeart/2018/5/layout/IconCircleLabelList"/>
    <dgm:cxn modelId="{49440E4D-5297-4F81-867E-F4F356224755}" type="presParOf" srcId="{18A5C0E4-1B0A-4869-9CAA-1891177BF552}" destId="{B90037FF-289B-442D-BF3D-F972E217AB45}" srcOrd="2" destOrd="0" presId="urn:microsoft.com/office/officeart/2018/5/layout/IconCircleLabelList"/>
    <dgm:cxn modelId="{879DF161-A5E6-4E56-9878-8D261F204828}" type="presParOf" srcId="{18A5C0E4-1B0A-4869-9CAA-1891177BF552}" destId="{ADF57ED4-CACF-4259-86B0-B301E341733F}" srcOrd="3" destOrd="0" presId="urn:microsoft.com/office/officeart/2018/5/layout/IconCircleLabelList"/>
    <dgm:cxn modelId="{12480B69-D801-4214-AFD5-300CE21B31F9}" type="presParOf" srcId="{86DEA96D-4020-4CE8-B0C5-8489C3A0B210}" destId="{27CCCD7A-10D5-42CE-9936-56AC966681D8}" srcOrd="5" destOrd="0" presId="urn:microsoft.com/office/officeart/2018/5/layout/IconCircleLabelList"/>
    <dgm:cxn modelId="{EED21E97-73AE-4A1B-BCFA-B8581E439A1B}" type="presParOf" srcId="{86DEA96D-4020-4CE8-B0C5-8489C3A0B210}" destId="{029CADD3-6560-4474-A4E1-13E0B4A020CC}" srcOrd="6" destOrd="0" presId="urn:microsoft.com/office/officeart/2018/5/layout/IconCircleLabelList"/>
    <dgm:cxn modelId="{40928CFF-5961-446C-8335-713893DD35FF}" type="presParOf" srcId="{029CADD3-6560-4474-A4E1-13E0B4A020CC}" destId="{42E689EE-27FB-4D2D-8BF9-050D7D194F42}" srcOrd="0" destOrd="0" presId="urn:microsoft.com/office/officeart/2018/5/layout/IconCircleLabelList"/>
    <dgm:cxn modelId="{B1A594DE-B46C-4B77-930B-0DF902DE0B6A}" type="presParOf" srcId="{029CADD3-6560-4474-A4E1-13E0B4A020CC}" destId="{D47E05F2-B071-49B2-87E1-A19783F9D8FC}" srcOrd="1" destOrd="0" presId="urn:microsoft.com/office/officeart/2018/5/layout/IconCircleLabelList"/>
    <dgm:cxn modelId="{68F25B7E-5E71-4BB5-B191-54B1325C75B3}" type="presParOf" srcId="{029CADD3-6560-4474-A4E1-13E0B4A020CC}" destId="{7B3670B9-E610-47C4-82CC-40A9877D53B1}" srcOrd="2" destOrd="0" presId="urn:microsoft.com/office/officeart/2018/5/layout/IconCircleLabelList"/>
    <dgm:cxn modelId="{A7223C08-9E23-42A9-811B-A9B6861962EA}" type="presParOf" srcId="{029CADD3-6560-4474-A4E1-13E0B4A020CC}" destId="{602C5BFF-FBFD-4A12-A45A-AE30EE5955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E1A8F8-14D5-483A-B96E-D23803683A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FB42C5-8737-4088-A85E-A84B53644A1D}">
      <dgm:prSet/>
      <dgm:spPr/>
      <dgm:t>
        <a:bodyPr/>
        <a:lstStyle/>
        <a:p>
          <a:r>
            <a:rPr lang="en-US"/>
            <a:t>Analyze the difference in costs</a:t>
          </a:r>
        </a:p>
      </dgm:t>
    </dgm:pt>
    <dgm:pt modelId="{A480F65F-929A-4218-BC2A-25810516A7B6}" type="parTrans" cxnId="{AD405B01-1E7A-4185-BAA7-CB1BD84AA37D}">
      <dgm:prSet/>
      <dgm:spPr/>
      <dgm:t>
        <a:bodyPr/>
        <a:lstStyle/>
        <a:p>
          <a:endParaRPr lang="en-US"/>
        </a:p>
      </dgm:t>
    </dgm:pt>
    <dgm:pt modelId="{5916BA48-B95B-4529-98BF-4FC31ABD306D}" type="sibTrans" cxnId="{AD405B01-1E7A-4185-BAA7-CB1BD84AA37D}">
      <dgm:prSet/>
      <dgm:spPr/>
      <dgm:t>
        <a:bodyPr/>
        <a:lstStyle/>
        <a:p>
          <a:endParaRPr lang="en-US"/>
        </a:p>
      </dgm:t>
    </dgm:pt>
    <dgm:pt modelId="{B2C212EC-910C-4D41-865B-F695B3729B91}">
      <dgm:prSet/>
      <dgm:spPr/>
      <dgm:t>
        <a:bodyPr/>
        <a:lstStyle/>
        <a:p>
          <a:r>
            <a:rPr lang="en-US"/>
            <a:t>Check for flexibility in the budget</a:t>
          </a:r>
        </a:p>
      </dgm:t>
    </dgm:pt>
    <dgm:pt modelId="{C24F2832-6347-42A1-9D8F-8B3C792C5B8F}" type="parTrans" cxnId="{E8DC25DA-F187-4E11-86A8-2E59166E9516}">
      <dgm:prSet/>
      <dgm:spPr/>
      <dgm:t>
        <a:bodyPr/>
        <a:lstStyle/>
        <a:p>
          <a:endParaRPr lang="en-US"/>
        </a:p>
      </dgm:t>
    </dgm:pt>
    <dgm:pt modelId="{3DE9FDCF-512E-4AF4-B7BC-EE2B39039C09}" type="sibTrans" cxnId="{E8DC25DA-F187-4E11-86A8-2E59166E9516}">
      <dgm:prSet/>
      <dgm:spPr/>
      <dgm:t>
        <a:bodyPr/>
        <a:lstStyle/>
        <a:p>
          <a:endParaRPr lang="en-US"/>
        </a:p>
      </dgm:t>
    </dgm:pt>
    <dgm:pt modelId="{6DC29F38-4A83-4E01-A1E6-33A8A199C2CD}">
      <dgm:prSet/>
      <dgm:spPr/>
      <dgm:t>
        <a:bodyPr/>
        <a:lstStyle/>
        <a:p>
          <a:r>
            <a:rPr lang="en-US"/>
            <a:t>Drill-down feature analyses</a:t>
          </a:r>
        </a:p>
      </dgm:t>
    </dgm:pt>
    <dgm:pt modelId="{F2D6393C-88C0-4082-8C4C-77F9D5D878F5}" type="parTrans" cxnId="{9BA4419D-B69C-4597-84B7-5EE4A80AB6A8}">
      <dgm:prSet/>
      <dgm:spPr/>
      <dgm:t>
        <a:bodyPr/>
        <a:lstStyle/>
        <a:p>
          <a:endParaRPr lang="en-US"/>
        </a:p>
      </dgm:t>
    </dgm:pt>
    <dgm:pt modelId="{0B704C68-6C98-4CCE-AD27-6724CA19D933}" type="sibTrans" cxnId="{9BA4419D-B69C-4597-84B7-5EE4A80AB6A8}">
      <dgm:prSet/>
      <dgm:spPr/>
      <dgm:t>
        <a:bodyPr/>
        <a:lstStyle/>
        <a:p>
          <a:endParaRPr lang="en-US"/>
        </a:p>
      </dgm:t>
    </dgm:pt>
    <dgm:pt modelId="{3898A5D7-FB08-4844-AC2B-7FFEE108D12C}">
      <dgm:prSet/>
      <dgm:spPr/>
      <dgm:t>
        <a:bodyPr/>
        <a:lstStyle/>
        <a:p>
          <a:r>
            <a:rPr lang="en-US"/>
            <a:t>Brainstorm with the Analytics and Insights team and IT team</a:t>
          </a:r>
        </a:p>
      </dgm:t>
    </dgm:pt>
    <dgm:pt modelId="{50307327-5FFE-4CA9-9E7A-06D7B2027851}" type="parTrans" cxnId="{67974860-960C-4947-8031-F6D062622343}">
      <dgm:prSet/>
      <dgm:spPr/>
      <dgm:t>
        <a:bodyPr/>
        <a:lstStyle/>
        <a:p>
          <a:endParaRPr lang="en-US"/>
        </a:p>
      </dgm:t>
    </dgm:pt>
    <dgm:pt modelId="{1B82B3DA-ED58-48FA-85B6-7E49CE3A81A2}" type="sibTrans" cxnId="{67974860-960C-4947-8031-F6D062622343}">
      <dgm:prSet/>
      <dgm:spPr/>
      <dgm:t>
        <a:bodyPr/>
        <a:lstStyle/>
        <a:p>
          <a:endParaRPr lang="en-US"/>
        </a:p>
      </dgm:t>
    </dgm:pt>
    <dgm:pt modelId="{96916941-38D9-4B90-984F-1EE5B8E64777}">
      <dgm:prSet/>
      <dgm:spPr/>
      <dgm:t>
        <a:bodyPr/>
        <a:lstStyle/>
        <a:p>
          <a:r>
            <a:rPr lang="en-US"/>
            <a:t>Check for deals with Salesforce for Data Rama and Tableau</a:t>
          </a:r>
        </a:p>
      </dgm:t>
    </dgm:pt>
    <dgm:pt modelId="{D8444239-1AC1-4D7B-AA7E-0223EC3F9197}" type="parTrans" cxnId="{E01A867D-E6FA-413D-8AFA-78EB5AB991C9}">
      <dgm:prSet/>
      <dgm:spPr/>
      <dgm:t>
        <a:bodyPr/>
        <a:lstStyle/>
        <a:p>
          <a:endParaRPr lang="en-US"/>
        </a:p>
      </dgm:t>
    </dgm:pt>
    <dgm:pt modelId="{2E37CFDB-87CA-4003-B5EF-E50352EC6DEC}" type="sibTrans" cxnId="{E01A867D-E6FA-413D-8AFA-78EB5AB991C9}">
      <dgm:prSet/>
      <dgm:spPr/>
      <dgm:t>
        <a:bodyPr/>
        <a:lstStyle/>
        <a:p>
          <a:endParaRPr lang="en-US"/>
        </a:p>
      </dgm:t>
    </dgm:pt>
    <dgm:pt modelId="{9F3877D3-C500-41CD-AF46-C0134D240936}">
      <dgm:prSet/>
      <dgm:spPr/>
      <dgm:t>
        <a:bodyPr/>
        <a:lstStyle/>
        <a:p>
          <a:r>
            <a:rPr lang="en-US"/>
            <a:t>Feasibility check for converting mac users to Windows users</a:t>
          </a:r>
        </a:p>
      </dgm:t>
    </dgm:pt>
    <dgm:pt modelId="{9A251D30-0E8D-4282-B673-28CAE278698A}" type="parTrans" cxnId="{77F02722-BF8F-4DE2-A861-98EFA502915D}">
      <dgm:prSet/>
      <dgm:spPr/>
      <dgm:t>
        <a:bodyPr/>
        <a:lstStyle/>
        <a:p>
          <a:endParaRPr lang="en-US"/>
        </a:p>
      </dgm:t>
    </dgm:pt>
    <dgm:pt modelId="{296ECFBD-9CED-4ECC-A9F3-D76E1E7F5A5B}" type="sibTrans" cxnId="{77F02722-BF8F-4DE2-A861-98EFA502915D}">
      <dgm:prSet/>
      <dgm:spPr/>
      <dgm:t>
        <a:bodyPr/>
        <a:lstStyle/>
        <a:p>
          <a:endParaRPr lang="en-US"/>
        </a:p>
      </dgm:t>
    </dgm:pt>
    <dgm:pt modelId="{90CA2027-61AA-425C-8C77-A99729F24E30}" type="pres">
      <dgm:prSet presAssocID="{26E1A8F8-14D5-483A-B96E-D23803683AAD}" presName="root" presStyleCnt="0">
        <dgm:presLayoutVars>
          <dgm:dir/>
          <dgm:resizeHandles val="exact"/>
        </dgm:presLayoutVars>
      </dgm:prSet>
      <dgm:spPr/>
    </dgm:pt>
    <dgm:pt modelId="{03844BEB-5B44-4327-9A0B-2EA61CD6BB7D}" type="pres">
      <dgm:prSet presAssocID="{ADFB42C5-8737-4088-A85E-A84B53644A1D}" presName="compNode" presStyleCnt="0"/>
      <dgm:spPr/>
    </dgm:pt>
    <dgm:pt modelId="{BFC95BDD-7788-4C51-836F-81B5506EF4B0}" type="pres">
      <dgm:prSet presAssocID="{ADFB42C5-8737-4088-A85E-A84B53644A1D}" presName="bgRect" presStyleLbl="bgShp" presStyleIdx="0" presStyleCnt="6"/>
      <dgm:spPr/>
    </dgm:pt>
    <dgm:pt modelId="{FB48D8D3-41BA-4985-954F-BC92543A5205}" type="pres">
      <dgm:prSet presAssocID="{ADFB42C5-8737-4088-A85E-A84B53644A1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C11B89D-6BE8-482B-A2C8-7372715A2C69}" type="pres">
      <dgm:prSet presAssocID="{ADFB42C5-8737-4088-A85E-A84B53644A1D}" presName="spaceRect" presStyleCnt="0"/>
      <dgm:spPr/>
    </dgm:pt>
    <dgm:pt modelId="{3BC912A2-52B6-4774-A653-7F6EA536AA2C}" type="pres">
      <dgm:prSet presAssocID="{ADFB42C5-8737-4088-A85E-A84B53644A1D}" presName="parTx" presStyleLbl="revTx" presStyleIdx="0" presStyleCnt="6">
        <dgm:presLayoutVars>
          <dgm:chMax val="0"/>
          <dgm:chPref val="0"/>
        </dgm:presLayoutVars>
      </dgm:prSet>
      <dgm:spPr/>
    </dgm:pt>
    <dgm:pt modelId="{B19B7F98-0A96-4824-AD57-E3B81A27846D}" type="pres">
      <dgm:prSet presAssocID="{5916BA48-B95B-4529-98BF-4FC31ABD306D}" presName="sibTrans" presStyleCnt="0"/>
      <dgm:spPr/>
    </dgm:pt>
    <dgm:pt modelId="{88033531-CB77-42B3-A2E8-21C18EEF1A98}" type="pres">
      <dgm:prSet presAssocID="{B2C212EC-910C-4D41-865B-F695B3729B91}" presName="compNode" presStyleCnt="0"/>
      <dgm:spPr/>
    </dgm:pt>
    <dgm:pt modelId="{80F12759-8696-4EB5-9794-2AC7E62068C2}" type="pres">
      <dgm:prSet presAssocID="{B2C212EC-910C-4D41-865B-F695B3729B91}" presName="bgRect" presStyleLbl="bgShp" presStyleIdx="1" presStyleCnt="6"/>
      <dgm:spPr/>
    </dgm:pt>
    <dgm:pt modelId="{56D0647F-71E8-41E5-8AF5-51E25EDCFCF4}" type="pres">
      <dgm:prSet presAssocID="{B2C212EC-910C-4D41-865B-F695B3729B9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347985C-41E1-4B7B-9A58-77BFC8C56C06}" type="pres">
      <dgm:prSet presAssocID="{B2C212EC-910C-4D41-865B-F695B3729B91}" presName="spaceRect" presStyleCnt="0"/>
      <dgm:spPr/>
    </dgm:pt>
    <dgm:pt modelId="{8E168793-7DDF-490F-8AAB-E2DE9A2E7742}" type="pres">
      <dgm:prSet presAssocID="{B2C212EC-910C-4D41-865B-F695B3729B91}" presName="parTx" presStyleLbl="revTx" presStyleIdx="1" presStyleCnt="6">
        <dgm:presLayoutVars>
          <dgm:chMax val="0"/>
          <dgm:chPref val="0"/>
        </dgm:presLayoutVars>
      </dgm:prSet>
      <dgm:spPr/>
    </dgm:pt>
    <dgm:pt modelId="{8B1B644A-7754-40BD-9305-4A49EB00C5FF}" type="pres">
      <dgm:prSet presAssocID="{3DE9FDCF-512E-4AF4-B7BC-EE2B39039C09}" presName="sibTrans" presStyleCnt="0"/>
      <dgm:spPr/>
    </dgm:pt>
    <dgm:pt modelId="{813F2034-8248-421D-B3F6-1D8038F53057}" type="pres">
      <dgm:prSet presAssocID="{6DC29F38-4A83-4E01-A1E6-33A8A199C2CD}" presName="compNode" presStyleCnt="0"/>
      <dgm:spPr/>
    </dgm:pt>
    <dgm:pt modelId="{B814B059-7A20-4A46-ADBE-255F51FCCEEF}" type="pres">
      <dgm:prSet presAssocID="{6DC29F38-4A83-4E01-A1E6-33A8A199C2CD}" presName="bgRect" presStyleLbl="bgShp" presStyleIdx="2" presStyleCnt="6"/>
      <dgm:spPr/>
    </dgm:pt>
    <dgm:pt modelId="{4B71E4A3-C2C1-41AD-9D6E-7931FA88620F}" type="pres">
      <dgm:prSet presAssocID="{6DC29F38-4A83-4E01-A1E6-33A8A199C2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4AFF11E-5E83-4839-BCDC-E69F38D71486}" type="pres">
      <dgm:prSet presAssocID="{6DC29F38-4A83-4E01-A1E6-33A8A199C2CD}" presName="spaceRect" presStyleCnt="0"/>
      <dgm:spPr/>
    </dgm:pt>
    <dgm:pt modelId="{0B2C77E5-A33B-4291-AAE4-97FD273872DD}" type="pres">
      <dgm:prSet presAssocID="{6DC29F38-4A83-4E01-A1E6-33A8A199C2CD}" presName="parTx" presStyleLbl="revTx" presStyleIdx="2" presStyleCnt="6">
        <dgm:presLayoutVars>
          <dgm:chMax val="0"/>
          <dgm:chPref val="0"/>
        </dgm:presLayoutVars>
      </dgm:prSet>
      <dgm:spPr/>
    </dgm:pt>
    <dgm:pt modelId="{627A0F14-3D0F-4390-8774-C8045D198A53}" type="pres">
      <dgm:prSet presAssocID="{0B704C68-6C98-4CCE-AD27-6724CA19D933}" presName="sibTrans" presStyleCnt="0"/>
      <dgm:spPr/>
    </dgm:pt>
    <dgm:pt modelId="{4678191D-97FC-478B-9F72-806DA8B7C184}" type="pres">
      <dgm:prSet presAssocID="{3898A5D7-FB08-4844-AC2B-7FFEE108D12C}" presName="compNode" presStyleCnt="0"/>
      <dgm:spPr/>
    </dgm:pt>
    <dgm:pt modelId="{B476D73A-3A36-48BA-8325-00B4F6016B2B}" type="pres">
      <dgm:prSet presAssocID="{3898A5D7-FB08-4844-AC2B-7FFEE108D12C}" presName="bgRect" presStyleLbl="bgShp" presStyleIdx="3" presStyleCnt="6"/>
      <dgm:spPr/>
    </dgm:pt>
    <dgm:pt modelId="{52B493CF-F848-43A0-9102-C6E42FB43E25}" type="pres">
      <dgm:prSet presAssocID="{3898A5D7-FB08-4844-AC2B-7FFEE108D1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59D869C1-FB42-43CC-9A80-287235B332E8}" type="pres">
      <dgm:prSet presAssocID="{3898A5D7-FB08-4844-AC2B-7FFEE108D12C}" presName="spaceRect" presStyleCnt="0"/>
      <dgm:spPr/>
    </dgm:pt>
    <dgm:pt modelId="{5C876AF1-879C-4BD2-901E-7889753E0CED}" type="pres">
      <dgm:prSet presAssocID="{3898A5D7-FB08-4844-AC2B-7FFEE108D12C}" presName="parTx" presStyleLbl="revTx" presStyleIdx="3" presStyleCnt="6">
        <dgm:presLayoutVars>
          <dgm:chMax val="0"/>
          <dgm:chPref val="0"/>
        </dgm:presLayoutVars>
      </dgm:prSet>
      <dgm:spPr/>
    </dgm:pt>
    <dgm:pt modelId="{A273BA74-9BDD-4BA0-9D91-E5BDFB22B063}" type="pres">
      <dgm:prSet presAssocID="{1B82B3DA-ED58-48FA-85B6-7E49CE3A81A2}" presName="sibTrans" presStyleCnt="0"/>
      <dgm:spPr/>
    </dgm:pt>
    <dgm:pt modelId="{98CB4DD7-1FA4-40BB-A0D9-703062588DB6}" type="pres">
      <dgm:prSet presAssocID="{96916941-38D9-4B90-984F-1EE5B8E64777}" presName="compNode" presStyleCnt="0"/>
      <dgm:spPr/>
    </dgm:pt>
    <dgm:pt modelId="{61C8EF24-C9EC-43C1-AB60-726EE5F90DA6}" type="pres">
      <dgm:prSet presAssocID="{96916941-38D9-4B90-984F-1EE5B8E64777}" presName="bgRect" presStyleLbl="bgShp" presStyleIdx="4" presStyleCnt="6"/>
      <dgm:spPr/>
    </dgm:pt>
    <dgm:pt modelId="{BB277B6C-DD2F-4657-A967-95DFEABA2F3B}" type="pres">
      <dgm:prSet presAssocID="{96916941-38D9-4B90-984F-1EE5B8E647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8188BDD-80FD-461C-B3B4-5DB7277AEEDA}" type="pres">
      <dgm:prSet presAssocID="{96916941-38D9-4B90-984F-1EE5B8E64777}" presName="spaceRect" presStyleCnt="0"/>
      <dgm:spPr/>
    </dgm:pt>
    <dgm:pt modelId="{C455E034-1D9B-4423-B436-B54F2B0CB691}" type="pres">
      <dgm:prSet presAssocID="{96916941-38D9-4B90-984F-1EE5B8E64777}" presName="parTx" presStyleLbl="revTx" presStyleIdx="4" presStyleCnt="6">
        <dgm:presLayoutVars>
          <dgm:chMax val="0"/>
          <dgm:chPref val="0"/>
        </dgm:presLayoutVars>
      </dgm:prSet>
      <dgm:spPr/>
    </dgm:pt>
    <dgm:pt modelId="{0E7B7B68-6DA2-4BFD-8382-78200E66B643}" type="pres">
      <dgm:prSet presAssocID="{2E37CFDB-87CA-4003-B5EF-E50352EC6DEC}" presName="sibTrans" presStyleCnt="0"/>
      <dgm:spPr/>
    </dgm:pt>
    <dgm:pt modelId="{D65D6CDC-F800-48D1-9B42-5357934DA007}" type="pres">
      <dgm:prSet presAssocID="{9F3877D3-C500-41CD-AF46-C0134D240936}" presName="compNode" presStyleCnt="0"/>
      <dgm:spPr/>
    </dgm:pt>
    <dgm:pt modelId="{11AA35D6-578E-46F2-8D34-163B0CA05D2D}" type="pres">
      <dgm:prSet presAssocID="{9F3877D3-C500-41CD-AF46-C0134D240936}" presName="bgRect" presStyleLbl="bgShp" presStyleIdx="5" presStyleCnt="6"/>
      <dgm:spPr/>
    </dgm:pt>
    <dgm:pt modelId="{A8731765-1921-4627-B56C-F6F0B3E2D166}" type="pres">
      <dgm:prSet presAssocID="{9F3877D3-C500-41CD-AF46-C0134D2409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9BC39B1-ECA2-4C7B-915C-0C561C89E381}" type="pres">
      <dgm:prSet presAssocID="{9F3877D3-C500-41CD-AF46-C0134D240936}" presName="spaceRect" presStyleCnt="0"/>
      <dgm:spPr/>
    </dgm:pt>
    <dgm:pt modelId="{5176AFEF-ED98-47C5-B418-97C2844B144E}" type="pres">
      <dgm:prSet presAssocID="{9F3877D3-C500-41CD-AF46-C0134D24093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405B01-1E7A-4185-BAA7-CB1BD84AA37D}" srcId="{26E1A8F8-14D5-483A-B96E-D23803683AAD}" destId="{ADFB42C5-8737-4088-A85E-A84B53644A1D}" srcOrd="0" destOrd="0" parTransId="{A480F65F-929A-4218-BC2A-25810516A7B6}" sibTransId="{5916BA48-B95B-4529-98BF-4FC31ABD306D}"/>
    <dgm:cxn modelId="{601D9811-5C9B-450F-8C26-D4EA0BDCC500}" type="presOf" srcId="{26E1A8F8-14D5-483A-B96E-D23803683AAD}" destId="{90CA2027-61AA-425C-8C77-A99729F24E30}" srcOrd="0" destOrd="0" presId="urn:microsoft.com/office/officeart/2018/2/layout/IconVerticalSolidList"/>
    <dgm:cxn modelId="{9F860418-29C5-4732-BAD3-C8183EEC54AF}" type="presOf" srcId="{9F3877D3-C500-41CD-AF46-C0134D240936}" destId="{5176AFEF-ED98-47C5-B418-97C2844B144E}" srcOrd="0" destOrd="0" presId="urn:microsoft.com/office/officeart/2018/2/layout/IconVerticalSolidList"/>
    <dgm:cxn modelId="{77F02722-BF8F-4DE2-A861-98EFA502915D}" srcId="{26E1A8F8-14D5-483A-B96E-D23803683AAD}" destId="{9F3877D3-C500-41CD-AF46-C0134D240936}" srcOrd="5" destOrd="0" parTransId="{9A251D30-0E8D-4282-B673-28CAE278698A}" sibTransId="{296ECFBD-9CED-4ECC-A9F3-D76E1E7F5A5B}"/>
    <dgm:cxn modelId="{6A652723-40B2-495F-AA19-41E0DC73CF73}" type="presOf" srcId="{ADFB42C5-8737-4088-A85E-A84B53644A1D}" destId="{3BC912A2-52B6-4774-A653-7F6EA536AA2C}" srcOrd="0" destOrd="0" presId="urn:microsoft.com/office/officeart/2018/2/layout/IconVerticalSolidList"/>
    <dgm:cxn modelId="{32D59C2A-B97F-450B-8675-8EF0597619FD}" type="presOf" srcId="{3898A5D7-FB08-4844-AC2B-7FFEE108D12C}" destId="{5C876AF1-879C-4BD2-901E-7889753E0CED}" srcOrd="0" destOrd="0" presId="urn:microsoft.com/office/officeart/2018/2/layout/IconVerticalSolidList"/>
    <dgm:cxn modelId="{67974860-960C-4947-8031-F6D062622343}" srcId="{26E1A8F8-14D5-483A-B96E-D23803683AAD}" destId="{3898A5D7-FB08-4844-AC2B-7FFEE108D12C}" srcOrd="3" destOrd="0" parTransId="{50307327-5FFE-4CA9-9E7A-06D7B2027851}" sibTransId="{1B82B3DA-ED58-48FA-85B6-7E49CE3A81A2}"/>
    <dgm:cxn modelId="{E01A867D-E6FA-413D-8AFA-78EB5AB991C9}" srcId="{26E1A8F8-14D5-483A-B96E-D23803683AAD}" destId="{96916941-38D9-4B90-984F-1EE5B8E64777}" srcOrd="4" destOrd="0" parTransId="{D8444239-1AC1-4D7B-AA7E-0223EC3F9197}" sibTransId="{2E37CFDB-87CA-4003-B5EF-E50352EC6DEC}"/>
    <dgm:cxn modelId="{9BA4419D-B69C-4597-84B7-5EE4A80AB6A8}" srcId="{26E1A8F8-14D5-483A-B96E-D23803683AAD}" destId="{6DC29F38-4A83-4E01-A1E6-33A8A199C2CD}" srcOrd="2" destOrd="0" parTransId="{F2D6393C-88C0-4082-8C4C-77F9D5D878F5}" sibTransId="{0B704C68-6C98-4CCE-AD27-6724CA19D933}"/>
    <dgm:cxn modelId="{83EC18A8-2782-4AAB-8C13-9B97D2979195}" type="presOf" srcId="{B2C212EC-910C-4D41-865B-F695B3729B91}" destId="{8E168793-7DDF-490F-8AAB-E2DE9A2E7742}" srcOrd="0" destOrd="0" presId="urn:microsoft.com/office/officeart/2018/2/layout/IconVerticalSolidList"/>
    <dgm:cxn modelId="{BFDDA1B6-09CB-4194-8916-13E561B3FCEF}" type="presOf" srcId="{6DC29F38-4A83-4E01-A1E6-33A8A199C2CD}" destId="{0B2C77E5-A33B-4291-AAE4-97FD273872DD}" srcOrd="0" destOrd="0" presId="urn:microsoft.com/office/officeart/2018/2/layout/IconVerticalSolidList"/>
    <dgm:cxn modelId="{E8DC25DA-F187-4E11-86A8-2E59166E9516}" srcId="{26E1A8F8-14D5-483A-B96E-D23803683AAD}" destId="{B2C212EC-910C-4D41-865B-F695B3729B91}" srcOrd="1" destOrd="0" parTransId="{C24F2832-6347-42A1-9D8F-8B3C792C5B8F}" sibTransId="{3DE9FDCF-512E-4AF4-B7BC-EE2B39039C09}"/>
    <dgm:cxn modelId="{00588DF4-0A7F-4828-A2E8-6B9AC110CB91}" type="presOf" srcId="{96916941-38D9-4B90-984F-1EE5B8E64777}" destId="{C455E034-1D9B-4423-B436-B54F2B0CB691}" srcOrd="0" destOrd="0" presId="urn:microsoft.com/office/officeart/2018/2/layout/IconVerticalSolidList"/>
    <dgm:cxn modelId="{013FB56A-908A-4EC0-B5DC-2AEEF584E7B7}" type="presParOf" srcId="{90CA2027-61AA-425C-8C77-A99729F24E30}" destId="{03844BEB-5B44-4327-9A0B-2EA61CD6BB7D}" srcOrd="0" destOrd="0" presId="urn:microsoft.com/office/officeart/2018/2/layout/IconVerticalSolidList"/>
    <dgm:cxn modelId="{423FD715-D959-4C42-99DC-BA1A2C99E4F3}" type="presParOf" srcId="{03844BEB-5B44-4327-9A0B-2EA61CD6BB7D}" destId="{BFC95BDD-7788-4C51-836F-81B5506EF4B0}" srcOrd="0" destOrd="0" presId="urn:microsoft.com/office/officeart/2018/2/layout/IconVerticalSolidList"/>
    <dgm:cxn modelId="{F63A98FE-A60A-4654-BFA4-8A37E44E3136}" type="presParOf" srcId="{03844BEB-5B44-4327-9A0B-2EA61CD6BB7D}" destId="{FB48D8D3-41BA-4985-954F-BC92543A5205}" srcOrd="1" destOrd="0" presId="urn:microsoft.com/office/officeart/2018/2/layout/IconVerticalSolidList"/>
    <dgm:cxn modelId="{E12A545A-875A-4E8E-9DEC-E5CCEBF11634}" type="presParOf" srcId="{03844BEB-5B44-4327-9A0B-2EA61CD6BB7D}" destId="{7C11B89D-6BE8-482B-A2C8-7372715A2C69}" srcOrd="2" destOrd="0" presId="urn:microsoft.com/office/officeart/2018/2/layout/IconVerticalSolidList"/>
    <dgm:cxn modelId="{8DB75E39-D3E4-4EB9-9FA7-96343FF0886E}" type="presParOf" srcId="{03844BEB-5B44-4327-9A0B-2EA61CD6BB7D}" destId="{3BC912A2-52B6-4774-A653-7F6EA536AA2C}" srcOrd="3" destOrd="0" presId="urn:microsoft.com/office/officeart/2018/2/layout/IconVerticalSolidList"/>
    <dgm:cxn modelId="{2A20C3C3-B51F-448D-988C-636A7F0B0E6D}" type="presParOf" srcId="{90CA2027-61AA-425C-8C77-A99729F24E30}" destId="{B19B7F98-0A96-4824-AD57-E3B81A27846D}" srcOrd="1" destOrd="0" presId="urn:microsoft.com/office/officeart/2018/2/layout/IconVerticalSolidList"/>
    <dgm:cxn modelId="{6CC2F2FD-2852-4B05-A596-6B268D2DA8A1}" type="presParOf" srcId="{90CA2027-61AA-425C-8C77-A99729F24E30}" destId="{88033531-CB77-42B3-A2E8-21C18EEF1A98}" srcOrd="2" destOrd="0" presId="urn:microsoft.com/office/officeart/2018/2/layout/IconVerticalSolidList"/>
    <dgm:cxn modelId="{52E76730-1205-4A78-96E6-A6DE1AAC6C20}" type="presParOf" srcId="{88033531-CB77-42B3-A2E8-21C18EEF1A98}" destId="{80F12759-8696-4EB5-9794-2AC7E62068C2}" srcOrd="0" destOrd="0" presId="urn:microsoft.com/office/officeart/2018/2/layout/IconVerticalSolidList"/>
    <dgm:cxn modelId="{0F268593-BE8C-409A-ACF2-E24215C01542}" type="presParOf" srcId="{88033531-CB77-42B3-A2E8-21C18EEF1A98}" destId="{56D0647F-71E8-41E5-8AF5-51E25EDCFCF4}" srcOrd="1" destOrd="0" presId="urn:microsoft.com/office/officeart/2018/2/layout/IconVerticalSolidList"/>
    <dgm:cxn modelId="{D4FC8A01-5BD4-47B2-A70C-5D1FDC22FA02}" type="presParOf" srcId="{88033531-CB77-42B3-A2E8-21C18EEF1A98}" destId="{E347985C-41E1-4B7B-9A58-77BFC8C56C06}" srcOrd="2" destOrd="0" presId="urn:microsoft.com/office/officeart/2018/2/layout/IconVerticalSolidList"/>
    <dgm:cxn modelId="{742FE8E9-403C-4633-9E9E-73B5D35B1284}" type="presParOf" srcId="{88033531-CB77-42B3-A2E8-21C18EEF1A98}" destId="{8E168793-7DDF-490F-8AAB-E2DE9A2E7742}" srcOrd="3" destOrd="0" presId="urn:microsoft.com/office/officeart/2018/2/layout/IconVerticalSolidList"/>
    <dgm:cxn modelId="{435100EA-55CB-4A49-B0E2-3CBEC7251D26}" type="presParOf" srcId="{90CA2027-61AA-425C-8C77-A99729F24E30}" destId="{8B1B644A-7754-40BD-9305-4A49EB00C5FF}" srcOrd="3" destOrd="0" presId="urn:microsoft.com/office/officeart/2018/2/layout/IconVerticalSolidList"/>
    <dgm:cxn modelId="{5A35D488-5A28-4C89-B3BA-1DC41EB3156A}" type="presParOf" srcId="{90CA2027-61AA-425C-8C77-A99729F24E30}" destId="{813F2034-8248-421D-B3F6-1D8038F53057}" srcOrd="4" destOrd="0" presId="urn:microsoft.com/office/officeart/2018/2/layout/IconVerticalSolidList"/>
    <dgm:cxn modelId="{39E45020-EEEF-48B4-BEFA-D167FE08762C}" type="presParOf" srcId="{813F2034-8248-421D-B3F6-1D8038F53057}" destId="{B814B059-7A20-4A46-ADBE-255F51FCCEEF}" srcOrd="0" destOrd="0" presId="urn:microsoft.com/office/officeart/2018/2/layout/IconVerticalSolidList"/>
    <dgm:cxn modelId="{023DCA3D-3D3F-4A1D-B39D-4570FCD497A2}" type="presParOf" srcId="{813F2034-8248-421D-B3F6-1D8038F53057}" destId="{4B71E4A3-C2C1-41AD-9D6E-7931FA88620F}" srcOrd="1" destOrd="0" presId="urn:microsoft.com/office/officeart/2018/2/layout/IconVerticalSolidList"/>
    <dgm:cxn modelId="{F19C057E-5AC3-4C8E-BA00-176ED5E8F4CF}" type="presParOf" srcId="{813F2034-8248-421D-B3F6-1D8038F53057}" destId="{D4AFF11E-5E83-4839-BCDC-E69F38D71486}" srcOrd="2" destOrd="0" presId="urn:microsoft.com/office/officeart/2018/2/layout/IconVerticalSolidList"/>
    <dgm:cxn modelId="{53B10DE4-C9FF-4D06-89E8-A8FB798D2890}" type="presParOf" srcId="{813F2034-8248-421D-B3F6-1D8038F53057}" destId="{0B2C77E5-A33B-4291-AAE4-97FD273872DD}" srcOrd="3" destOrd="0" presId="urn:microsoft.com/office/officeart/2018/2/layout/IconVerticalSolidList"/>
    <dgm:cxn modelId="{0BF689A9-C454-4DD6-923F-BF04EC18B872}" type="presParOf" srcId="{90CA2027-61AA-425C-8C77-A99729F24E30}" destId="{627A0F14-3D0F-4390-8774-C8045D198A53}" srcOrd="5" destOrd="0" presId="urn:microsoft.com/office/officeart/2018/2/layout/IconVerticalSolidList"/>
    <dgm:cxn modelId="{48360806-A7F5-40D6-AE75-CC93892C7F2D}" type="presParOf" srcId="{90CA2027-61AA-425C-8C77-A99729F24E30}" destId="{4678191D-97FC-478B-9F72-806DA8B7C184}" srcOrd="6" destOrd="0" presId="urn:microsoft.com/office/officeart/2018/2/layout/IconVerticalSolidList"/>
    <dgm:cxn modelId="{3C4D8DE6-753C-48FC-8C28-2891DC81CA1D}" type="presParOf" srcId="{4678191D-97FC-478B-9F72-806DA8B7C184}" destId="{B476D73A-3A36-48BA-8325-00B4F6016B2B}" srcOrd="0" destOrd="0" presId="urn:microsoft.com/office/officeart/2018/2/layout/IconVerticalSolidList"/>
    <dgm:cxn modelId="{4E1D0377-545A-4C03-982A-E239B09199E1}" type="presParOf" srcId="{4678191D-97FC-478B-9F72-806DA8B7C184}" destId="{52B493CF-F848-43A0-9102-C6E42FB43E25}" srcOrd="1" destOrd="0" presId="urn:microsoft.com/office/officeart/2018/2/layout/IconVerticalSolidList"/>
    <dgm:cxn modelId="{E4A3C7B8-86D2-4302-ACD6-84B9EA75B747}" type="presParOf" srcId="{4678191D-97FC-478B-9F72-806DA8B7C184}" destId="{59D869C1-FB42-43CC-9A80-287235B332E8}" srcOrd="2" destOrd="0" presId="urn:microsoft.com/office/officeart/2018/2/layout/IconVerticalSolidList"/>
    <dgm:cxn modelId="{7CD7395B-0314-4B43-A131-9827F1498698}" type="presParOf" srcId="{4678191D-97FC-478B-9F72-806DA8B7C184}" destId="{5C876AF1-879C-4BD2-901E-7889753E0CED}" srcOrd="3" destOrd="0" presId="urn:microsoft.com/office/officeart/2018/2/layout/IconVerticalSolidList"/>
    <dgm:cxn modelId="{14F7EC2B-4C9C-4913-84C1-930AF53071B4}" type="presParOf" srcId="{90CA2027-61AA-425C-8C77-A99729F24E30}" destId="{A273BA74-9BDD-4BA0-9D91-E5BDFB22B063}" srcOrd="7" destOrd="0" presId="urn:microsoft.com/office/officeart/2018/2/layout/IconVerticalSolidList"/>
    <dgm:cxn modelId="{84C25DE5-8292-4D36-B66B-4E9F67B95639}" type="presParOf" srcId="{90CA2027-61AA-425C-8C77-A99729F24E30}" destId="{98CB4DD7-1FA4-40BB-A0D9-703062588DB6}" srcOrd="8" destOrd="0" presId="urn:microsoft.com/office/officeart/2018/2/layout/IconVerticalSolidList"/>
    <dgm:cxn modelId="{4AD36E42-79C9-4EDA-864A-BDF95FD4C19E}" type="presParOf" srcId="{98CB4DD7-1FA4-40BB-A0D9-703062588DB6}" destId="{61C8EF24-C9EC-43C1-AB60-726EE5F90DA6}" srcOrd="0" destOrd="0" presId="urn:microsoft.com/office/officeart/2018/2/layout/IconVerticalSolidList"/>
    <dgm:cxn modelId="{1EAC5094-336C-4801-9E88-764DAB498E52}" type="presParOf" srcId="{98CB4DD7-1FA4-40BB-A0D9-703062588DB6}" destId="{BB277B6C-DD2F-4657-A967-95DFEABA2F3B}" srcOrd="1" destOrd="0" presId="urn:microsoft.com/office/officeart/2018/2/layout/IconVerticalSolidList"/>
    <dgm:cxn modelId="{92F45FA8-EF24-4191-ADD7-E19BD93B4D50}" type="presParOf" srcId="{98CB4DD7-1FA4-40BB-A0D9-703062588DB6}" destId="{38188BDD-80FD-461C-B3B4-5DB7277AEEDA}" srcOrd="2" destOrd="0" presId="urn:microsoft.com/office/officeart/2018/2/layout/IconVerticalSolidList"/>
    <dgm:cxn modelId="{97FC4EDA-381B-499B-A106-EBFFB6BB731F}" type="presParOf" srcId="{98CB4DD7-1FA4-40BB-A0D9-703062588DB6}" destId="{C455E034-1D9B-4423-B436-B54F2B0CB691}" srcOrd="3" destOrd="0" presId="urn:microsoft.com/office/officeart/2018/2/layout/IconVerticalSolidList"/>
    <dgm:cxn modelId="{65899407-3351-4EF3-8714-8EC426C5BCCB}" type="presParOf" srcId="{90CA2027-61AA-425C-8C77-A99729F24E30}" destId="{0E7B7B68-6DA2-4BFD-8382-78200E66B643}" srcOrd="9" destOrd="0" presId="urn:microsoft.com/office/officeart/2018/2/layout/IconVerticalSolidList"/>
    <dgm:cxn modelId="{403423F3-5CE6-44D6-B9DB-BEDD0CDE1D81}" type="presParOf" srcId="{90CA2027-61AA-425C-8C77-A99729F24E30}" destId="{D65D6CDC-F800-48D1-9B42-5357934DA007}" srcOrd="10" destOrd="0" presId="urn:microsoft.com/office/officeart/2018/2/layout/IconVerticalSolidList"/>
    <dgm:cxn modelId="{CF4E1220-3943-46FA-9F61-FA728AC07BDF}" type="presParOf" srcId="{D65D6CDC-F800-48D1-9B42-5357934DA007}" destId="{11AA35D6-578E-46F2-8D34-163B0CA05D2D}" srcOrd="0" destOrd="0" presId="urn:microsoft.com/office/officeart/2018/2/layout/IconVerticalSolidList"/>
    <dgm:cxn modelId="{1117EF7D-7290-41C6-B5FB-698126A96003}" type="presParOf" srcId="{D65D6CDC-F800-48D1-9B42-5357934DA007}" destId="{A8731765-1921-4627-B56C-F6F0B3E2D166}" srcOrd="1" destOrd="0" presId="urn:microsoft.com/office/officeart/2018/2/layout/IconVerticalSolidList"/>
    <dgm:cxn modelId="{42FD8A29-5944-480D-A8E0-2E7BB061C013}" type="presParOf" srcId="{D65D6CDC-F800-48D1-9B42-5357934DA007}" destId="{D9BC39B1-ECA2-4C7B-915C-0C561C89E381}" srcOrd="2" destOrd="0" presId="urn:microsoft.com/office/officeart/2018/2/layout/IconVerticalSolidList"/>
    <dgm:cxn modelId="{468FFAED-1969-45C1-ABA1-3E371B415036}" type="presParOf" srcId="{D65D6CDC-F800-48D1-9B42-5357934DA007}" destId="{5176AFEF-ED98-47C5-B418-97C2844B14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F6C91-18D3-4A09-89DA-F8BE2F65C1A0}">
      <dsp:nvSpPr>
        <dsp:cNvPr id="0" name=""/>
        <dsp:cNvSpPr/>
      </dsp:nvSpPr>
      <dsp:spPr>
        <a:xfrm>
          <a:off x="0" y="837"/>
          <a:ext cx="6997700" cy="19589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BC36-A265-49BB-8FD0-6985C7CC19EA}">
      <dsp:nvSpPr>
        <dsp:cNvPr id="0" name=""/>
        <dsp:cNvSpPr/>
      </dsp:nvSpPr>
      <dsp:spPr>
        <a:xfrm>
          <a:off x="592582" y="441600"/>
          <a:ext cx="1077422" cy="1077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DFCF8-B8CB-48A1-8D68-735F376840AC}">
      <dsp:nvSpPr>
        <dsp:cNvPr id="0" name=""/>
        <dsp:cNvSpPr/>
      </dsp:nvSpPr>
      <dsp:spPr>
        <a:xfrm>
          <a:off x="2262587" y="837"/>
          <a:ext cx="4735112" cy="19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World Travel, a luxury tour operator, must choose between its three options to purchase an analytical tool for its newly emerging Analytics and Insights department. </a:t>
          </a:r>
        </a:p>
      </dsp:txBody>
      <dsp:txXfrm>
        <a:off x="2262587" y="837"/>
        <a:ext cx="4735112" cy="1958950"/>
      </dsp:txXfrm>
    </dsp:sp>
    <dsp:sp modelId="{5E8C174A-CA66-4622-BEB7-07D52236C166}">
      <dsp:nvSpPr>
        <dsp:cNvPr id="0" name=""/>
        <dsp:cNvSpPr/>
      </dsp:nvSpPr>
      <dsp:spPr>
        <a:xfrm>
          <a:off x="0" y="2449524"/>
          <a:ext cx="6997700" cy="19589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9991-7599-4AC5-BE75-B6E1BCEB701F}">
      <dsp:nvSpPr>
        <dsp:cNvPr id="0" name=""/>
        <dsp:cNvSpPr/>
      </dsp:nvSpPr>
      <dsp:spPr>
        <a:xfrm>
          <a:off x="592582" y="2890288"/>
          <a:ext cx="1077422" cy="1077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F5CAE-9473-46C7-B254-986743901EA7}">
      <dsp:nvSpPr>
        <dsp:cNvPr id="0" name=""/>
        <dsp:cNvSpPr/>
      </dsp:nvSpPr>
      <dsp:spPr>
        <a:xfrm>
          <a:off x="2262587" y="2449524"/>
          <a:ext cx="4735112" cy="19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Objective:</a:t>
          </a:r>
          <a:r>
            <a:rPr lang="en-US" sz="2200" kern="1200" dirty="0">
              <a:solidFill>
                <a:schemeClr val="tx1"/>
              </a:solidFill>
            </a:rPr>
            <a:t> To select a budget friendly analytical software to help the company make data driven business decisions.</a:t>
          </a:r>
        </a:p>
      </dsp:txBody>
      <dsp:txXfrm>
        <a:off x="2262587" y="2449524"/>
        <a:ext cx="4735112" cy="1958950"/>
      </dsp:txXfrm>
    </dsp:sp>
    <dsp:sp modelId="{39802E59-69E9-4CF1-BB63-46A10D71D60B}">
      <dsp:nvSpPr>
        <dsp:cNvPr id="0" name=""/>
        <dsp:cNvSpPr/>
      </dsp:nvSpPr>
      <dsp:spPr>
        <a:xfrm>
          <a:off x="0" y="4898212"/>
          <a:ext cx="6997700" cy="19589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8389-EBEC-4588-B558-3CBBFF81D17E}">
      <dsp:nvSpPr>
        <dsp:cNvPr id="0" name=""/>
        <dsp:cNvSpPr/>
      </dsp:nvSpPr>
      <dsp:spPr>
        <a:xfrm>
          <a:off x="592582" y="5338976"/>
          <a:ext cx="1077422" cy="1077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92585-E0E8-44BD-8CA2-CC8F52B3264D}">
      <dsp:nvSpPr>
        <dsp:cNvPr id="0" name=""/>
        <dsp:cNvSpPr/>
      </dsp:nvSpPr>
      <dsp:spPr>
        <a:xfrm>
          <a:off x="2262587" y="4898212"/>
          <a:ext cx="4735112" cy="19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22" tIns="207322" rIns="207322" bIns="2073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Major Considerations for the analysis: </a:t>
          </a:r>
          <a:r>
            <a:rPr lang="en-US" sz="2200" kern="1200" dirty="0">
              <a:solidFill>
                <a:schemeClr val="tx1"/>
              </a:solidFill>
            </a:rPr>
            <a:t>Low Monthly Subscription per user for up 10 users, User Friendly, Data storage is a plus. Salesforce supported.</a:t>
          </a:r>
        </a:p>
      </dsp:txBody>
      <dsp:txXfrm>
        <a:off x="2262587" y="4898212"/>
        <a:ext cx="4735112" cy="195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BB141-C965-4154-8F45-05FAC69537F6}">
      <dsp:nvSpPr>
        <dsp:cNvPr id="0" name=""/>
        <dsp:cNvSpPr/>
      </dsp:nvSpPr>
      <dsp:spPr>
        <a:xfrm>
          <a:off x="0" y="720544"/>
          <a:ext cx="6997700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Budget – $40,000 per year </a:t>
          </a:r>
        </a:p>
      </dsp:txBody>
      <dsp:txXfrm>
        <a:off x="55030" y="775574"/>
        <a:ext cx="6887640" cy="1017235"/>
      </dsp:txXfrm>
    </dsp:sp>
    <dsp:sp modelId="{0E7285FE-9EF1-4F3E-A32B-CEFCBD65312B}">
      <dsp:nvSpPr>
        <dsp:cNvPr id="0" name=""/>
        <dsp:cNvSpPr/>
      </dsp:nvSpPr>
      <dsp:spPr>
        <a:xfrm>
          <a:off x="0" y="1983199"/>
          <a:ext cx="6997700" cy="11272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Individual logins</a:t>
          </a:r>
        </a:p>
      </dsp:txBody>
      <dsp:txXfrm>
        <a:off x="55030" y="2038229"/>
        <a:ext cx="6887640" cy="1017235"/>
      </dsp:txXfrm>
    </dsp:sp>
    <dsp:sp modelId="{A81D7096-D832-4A63-A63F-0ACC1E532632}">
      <dsp:nvSpPr>
        <dsp:cNvPr id="0" name=""/>
        <dsp:cNvSpPr/>
      </dsp:nvSpPr>
      <dsp:spPr>
        <a:xfrm>
          <a:off x="0" y="3245854"/>
          <a:ext cx="6997700" cy="11272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Macbook Users</a:t>
          </a:r>
        </a:p>
      </dsp:txBody>
      <dsp:txXfrm>
        <a:off x="55030" y="3300884"/>
        <a:ext cx="6887640" cy="1017235"/>
      </dsp:txXfrm>
    </dsp:sp>
    <dsp:sp modelId="{A83A21A3-8AB1-45E6-9A85-2B69AD4AEF2D}">
      <dsp:nvSpPr>
        <dsp:cNvPr id="0" name=""/>
        <dsp:cNvSpPr/>
      </dsp:nvSpPr>
      <dsp:spPr>
        <a:xfrm>
          <a:off x="0" y="4508510"/>
          <a:ext cx="6997700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Salesforce integration</a:t>
          </a:r>
        </a:p>
      </dsp:txBody>
      <dsp:txXfrm>
        <a:off x="55030" y="4563540"/>
        <a:ext cx="68876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ADF90-1482-4A88-8AD1-E299550D3831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3D544-2600-40AE-9278-F58C1743ABAC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4A205-C341-4BCF-9CDA-41F0F672EC6E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Increase in the budget</a:t>
          </a:r>
        </a:p>
      </dsp:txBody>
      <dsp:txXfrm>
        <a:off x="658546" y="1924062"/>
        <a:ext cx="2389200" cy="720000"/>
      </dsp:txXfrm>
    </dsp:sp>
    <dsp:sp modelId="{0C418280-FD17-456C-B82B-CBACDE294994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9EB50-A68E-41C9-8B05-47DF52B874BB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30950-0246-44D3-A937-39756555380D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All Microsoft Users</a:t>
          </a:r>
        </a:p>
      </dsp:txBody>
      <dsp:txXfrm>
        <a:off x="3465857" y="1924062"/>
        <a:ext cx="2389200" cy="720000"/>
      </dsp:txXfrm>
    </dsp:sp>
    <dsp:sp modelId="{56A932D7-CB57-4B88-A520-9C07846C4081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FB714-C40F-41EC-9338-E21A45FDF8E9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57ED4-CACF-4259-86B0-B301E341733F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Salesforce Integration fails</a:t>
          </a:r>
        </a:p>
      </dsp:txBody>
      <dsp:txXfrm>
        <a:off x="658546" y="5152723"/>
        <a:ext cx="2389200" cy="720000"/>
      </dsp:txXfrm>
    </dsp:sp>
    <dsp:sp modelId="{42E689EE-27FB-4D2D-8BF9-050D7D194F42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E05F2-B071-49B2-87E1-A19783F9D8FC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5BFF-FBFD-4A12-A45A-AE30EE595505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Increase in subscription price</a:t>
          </a:r>
        </a:p>
      </dsp:txBody>
      <dsp:txXfrm>
        <a:off x="3465857" y="5152723"/>
        <a:ext cx="23892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95BDD-7788-4C51-836F-81B5506EF4B0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8D8D3-41BA-4985-954F-BC92543A5205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912A2-52B6-4774-A653-7F6EA536AA2C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the difference in costs</a:t>
          </a:r>
        </a:p>
      </dsp:txBody>
      <dsp:txXfrm>
        <a:off x="937002" y="1903"/>
        <a:ext cx="5576601" cy="811257"/>
      </dsp:txXfrm>
    </dsp:sp>
    <dsp:sp modelId="{80F12759-8696-4EB5-9794-2AC7E62068C2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0647F-71E8-41E5-8AF5-51E25EDCFCF4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68793-7DDF-490F-8AAB-E2DE9A2E774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flexibility in the budget</a:t>
          </a:r>
        </a:p>
      </dsp:txBody>
      <dsp:txXfrm>
        <a:off x="937002" y="1015975"/>
        <a:ext cx="5576601" cy="811257"/>
      </dsp:txXfrm>
    </dsp:sp>
    <dsp:sp modelId="{B814B059-7A20-4A46-ADBE-255F51FCCEEF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1E4A3-C2C1-41AD-9D6E-7931FA88620F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C77E5-A33B-4291-AAE4-97FD273872DD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Drill-down feature analyses</a:t>
          </a:r>
        </a:p>
      </dsp:txBody>
      <dsp:txXfrm>
        <a:off x="937002" y="2030048"/>
        <a:ext cx="5576601" cy="811257"/>
      </dsp:txXfrm>
    </dsp:sp>
    <dsp:sp modelId="{B476D73A-3A36-48BA-8325-00B4F6016B2B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493CF-F848-43A0-9102-C6E42FB43E25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76AF1-879C-4BD2-901E-7889753E0CED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Brainstorm with the Analytics and Insights team and IT team</a:t>
          </a:r>
        </a:p>
      </dsp:txBody>
      <dsp:txXfrm>
        <a:off x="937002" y="3044120"/>
        <a:ext cx="5576601" cy="811257"/>
      </dsp:txXfrm>
    </dsp:sp>
    <dsp:sp modelId="{61C8EF24-C9EC-43C1-AB60-726EE5F90DA6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77B6C-DD2F-4657-A967-95DFEABA2F3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E034-1D9B-4423-B436-B54F2B0CB69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deals with Salesforce for Data Rama and Tableau</a:t>
          </a:r>
        </a:p>
      </dsp:txBody>
      <dsp:txXfrm>
        <a:off x="937002" y="4058192"/>
        <a:ext cx="5576601" cy="811257"/>
      </dsp:txXfrm>
    </dsp:sp>
    <dsp:sp modelId="{11AA35D6-578E-46F2-8D34-163B0CA05D2D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31765-1921-4627-B56C-F6F0B3E2D166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6AFEF-ED98-47C5-B418-97C2844B144E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Feasibility check for converting mac users to Windows users</a:t>
          </a:r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8EC2-BC8C-4403-AE11-4D478C3D0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968C-28AD-42DA-8B0E-F2BED7CEB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3FD6-A521-48AE-B79A-154F9A41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89125-27DC-45D8-AB38-0FAB0FAC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1FF9-D544-46BB-BAFA-C0DEFE56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638-2045-441D-A079-677A2C9A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BFF47-32D7-4566-94B9-3D5E3CA04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3697-B37B-45D6-A288-A743DDCE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F7E4-263D-40D0-A7B6-1BE48F2D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F194-640B-4C97-9510-38F158C4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331A2-48C4-4100-A99E-48E583858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F2B1B-A579-4679-934F-BEC14D4E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E3A1-4973-4AF9-B47D-0FB7A41E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497F-5B8F-41C3-9698-E1C0879F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F122-A985-4CE9-9820-32991FE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C7B-6489-47EF-AAD9-1E3BA8FA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79B0A-4004-4A7F-94F0-7E63EDB11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18EE-A233-411E-9F38-03B4EE72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B369-8BE1-4C70-8503-026F17D6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58CE-A1A9-4DEE-86F5-0ED98F8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F294-8D8B-495B-A1C7-01A17866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8506-C7FD-4F32-BC23-D89D336C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24AC-D51A-41B8-BEF5-38F832E9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4EC9-A7AD-4F3C-8295-49D4D6CF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57A5-4FA6-499D-8A4C-2540595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CA1C-9C27-4E02-850E-2392648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8229-AB42-4A35-8746-F5D57E2E0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4B9B4-9126-4E5D-AC53-1E72F2C2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8E9D-3069-4813-9446-4CFB86AF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17C4-853C-479B-A58F-4F34C482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9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9B13-E96A-4938-A52B-D65129E0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FDAB-0D2E-4390-B990-6C349777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CABC4-FA2F-47C2-BD9F-9488314A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FD8AB-7826-4B57-AA2A-D9752D33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D587-2BF9-408E-A2E3-E12D42C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73BC-0A87-4DDB-B5BC-675475B1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107-697A-4DAE-95F9-0251E18E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3F7A-27DB-4998-A21A-A4687A6C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CBCAD-5602-460C-A59C-33EEDA51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3AE5-2D91-41E9-994C-D30CB6106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9E96-EF63-4A18-97CD-264DF472B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D273-EAC7-42BF-A966-7CFAD74F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F8A6C-AA57-4A7C-975B-650AE814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65FFB-3383-45C7-8511-8C789BFD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9624-0A5C-4CD3-A1F6-93D98C55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BAD96-A67D-4EC0-A702-4A05876A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B3658-C483-42CE-AE5C-9122FDBE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856FD-F364-4907-A6BD-3CBC11EC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8F541-2C43-40A9-80D6-D1AEE8ED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2A28-83C6-406E-98A0-FA9C38E4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BA477-250B-4E26-AF50-6315CF8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0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3D8A-9E98-4E67-B510-87FDCE94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5727-4ABA-4741-ABE9-1329DC5B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62E8B-B073-456E-82C2-5029E99F2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ED421-D2E1-4506-BB5D-C86E2893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D05E-0132-4B19-85E4-65B983D7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5C96D-0278-4E99-A5EC-41E0C26E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12C3-0068-4D17-BFE5-EB358DF7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7A85-9AD9-4FEB-9F48-593BF6AF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919A-6838-469D-A6DF-24D04506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294D-4F16-48D6-AA2E-0E7E80C1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299A-A3FC-4C74-B509-05C3DFA4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BF68-BD71-4BA1-B03D-2FD6A767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C20A3-53A2-484A-B314-AD0FBC99F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329A9-10FA-409C-9004-55C2E5C3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0C561-3482-4774-A92F-A9F47C1C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158A-D7B5-4AC6-B772-FB6E9FBB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699B-6A6E-48D1-88CD-D6A6B24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8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17A1-FFBA-47CE-991D-A37EBB62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93528-AB5B-4835-B590-7CF8EA64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FFE54-885E-4224-8246-7A06C728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32A1-EB11-4806-A294-3224E9F2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8C62-FD67-4CCE-ABA9-576463D5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2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BF1F1-9B7B-4772-A84D-63A9794AE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F99C-7F3F-4AFD-B140-247337AA9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C36E-6F6E-4E46-AC9D-B7DB3768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3426-12C3-47BD-8556-548438F9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E5DF-F1A4-4518-BBC2-36B44B4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37B6-3220-4B48-BBAB-EC85DBB7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B4E5-447F-4B29-8351-32A67B3B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6A47-7810-4D5D-AD05-4CDCA0B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676F-6730-4CE1-882E-7BC96D93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80F0-1CAC-40FC-AEE4-AD670F9C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CF69-5BD2-4562-B96F-06CCBCEB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9BE1-180B-4FED-BE3C-21A637EE4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5CA37-57FB-476B-AD48-44464148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F858-3547-4B73-B11B-9B5EEFDF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115C-B723-4FD3-9404-C8F429AB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A8B0-D210-4D6A-8F9A-F255E54E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09B4-E508-4004-A410-39A728B5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45732-AA8E-4EAA-AE07-01152350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6CC9E-E24F-4CEF-81C5-2EEAFD679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84407-6E25-44BA-AE13-D4CC1DCC9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16FDE-C1C4-4878-A691-067FADEF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E2FA6-A973-4186-9D58-A9FF55E3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D2DC0-7130-4C33-AAEE-81DBCDBB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ACF9B-1471-4E62-A4F3-87D686C0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B638-0FD2-4D38-B896-7828CE2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5B891-50D9-4747-B226-0065A3F1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6AF1F-8800-425F-881B-B971F85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F92FF-0154-4BBB-A020-1DD0218D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7E971-3749-4193-81CE-E5EAC8BF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E65E-87BF-4317-8FE1-B23268A6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019E-8BD0-4C66-A110-F34BC101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843F-9ABC-489E-A781-D56599B8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87EE-FC10-44F4-8A54-32F50BDD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CA3-50AF-42BF-8823-29AC3686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B873-F349-4C9F-B5C9-A163679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CF0E-B837-4472-A4B3-A7A70B13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6EB4-85EB-455B-A66C-14FB9CB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1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5D4B-9060-4428-AD2A-79831F4F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8E4B7-B964-4759-A6C1-481A0189D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2FAC-BB75-4C6D-A53B-3E67BBE4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7115-5050-4BE2-B8AC-996DA038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FEA3-1B5A-47EA-8DF5-E24E23C4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D2AC4-AD74-4C58-AFA8-8252E8A1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6B991-94C4-41CC-992D-7B99D009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A0066-8B2C-42D0-8ACC-D65384CE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B6D2-7558-44A9-9769-467CFA015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7816-92E9-4F54-B069-EC25DB69858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1EA8-113C-402A-A089-0C69A3DD9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ACC2-497D-4D40-8C9E-5FA8A2A2C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B41-0BFB-4883-AC8A-851254D8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DF32A-A4E8-4E08-910D-F6D69313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1F0B1-9AE4-431B-B28D-6D3D2820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2FD7-D221-44B5-AEFD-AD9D29D50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0146-7ACE-4AC1-B0CA-E6C1917AD96E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13B8-F48F-48B5-8905-A02111F39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BFC4-C437-4F8D-A057-D9FF8573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FD37-6C41-40A1-B1A8-2F70DE0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92B89-2948-4965-BFC1-DA4E1A73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150" y="1755940"/>
            <a:ext cx="7364445" cy="2387600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Technology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0154F-BCC7-4FDD-A29D-FD172DF61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Sonika Shivani Vijaykumar</a:t>
            </a:r>
          </a:p>
          <a:p>
            <a:pPr algn="r"/>
            <a:r>
              <a:rPr lang="en-US" sz="2200">
                <a:solidFill>
                  <a:srgbClr val="FFFFFF"/>
                </a:solidFill>
              </a:rPr>
              <a:t>MSBA Purple Cohort, 2019-2020</a:t>
            </a:r>
          </a:p>
          <a:p>
            <a:pPr algn="r"/>
            <a:r>
              <a:rPr lang="en-US" sz="2200">
                <a:solidFill>
                  <a:srgbClr val="FFFFFF"/>
                </a:solidFill>
              </a:rPr>
              <a:t>University of Washington Tacoma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32DE-B8C9-41BA-81B6-AE4CEFEF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52" y="1015933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191894-8BE3-42AF-969E-8ECAB7D91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93197"/>
              </p:ext>
            </p:extLst>
          </p:nvPr>
        </p:nvGraphicFramePr>
        <p:xfrm>
          <a:off x="5194300" y="0"/>
          <a:ext cx="69977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00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C9BD9-520F-4326-A424-F8E5077B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Evaluation Methods and Evaluation Measures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4AEB3E4-7293-4B54-A38B-9E1AE931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0"/>
            <a:ext cx="6906491" cy="6858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Evaluation Method – Linear Programming</a:t>
            </a:r>
          </a:p>
          <a:p>
            <a:r>
              <a:rPr lang="en-US" sz="3600" dirty="0"/>
              <a:t>Evaluation Measure – Minimization of cost</a:t>
            </a:r>
          </a:p>
          <a:p>
            <a:r>
              <a:rPr lang="en-US" sz="3600" dirty="0"/>
              <a:t>Reasons for choosing Linear Programming: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   Presence of constraints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/>
              <a:t>   Alternative ways to achieve the objective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5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9137-D03E-49AF-B661-D78428A1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Alternatives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064E0F-CA1B-4E1A-8C03-79559078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25626"/>
              </p:ext>
            </p:extLst>
          </p:nvPr>
        </p:nvGraphicFramePr>
        <p:xfrm>
          <a:off x="211015" y="2310834"/>
          <a:ext cx="11774660" cy="45471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13">
                  <a:extLst>
                    <a:ext uri="{9D8B030D-6E8A-4147-A177-3AD203B41FA5}">
                      <a16:colId xmlns:a16="http://schemas.microsoft.com/office/drawing/2014/main" val="3563288031"/>
                    </a:ext>
                  </a:extLst>
                </a:gridCol>
                <a:gridCol w="2932613">
                  <a:extLst>
                    <a:ext uri="{9D8B030D-6E8A-4147-A177-3AD203B41FA5}">
                      <a16:colId xmlns:a16="http://schemas.microsoft.com/office/drawing/2014/main" val="1564479704"/>
                    </a:ext>
                  </a:extLst>
                </a:gridCol>
                <a:gridCol w="2960045">
                  <a:extLst>
                    <a:ext uri="{9D8B030D-6E8A-4147-A177-3AD203B41FA5}">
                      <a16:colId xmlns:a16="http://schemas.microsoft.com/office/drawing/2014/main" val="622219279"/>
                    </a:ext>
                  </a:extLst>
                </a:gridCol>
                <a:gridCol w="2949389">
                  <a:extLst>
                    <a:ext uri="{9D8B030D-6E8A-4147-A177-3AD203B41FA5}">
                      <a16:colId xmlns:a16="http://schemas.microsoft.com/office/drawing/2014/main" val="3876891713"/>
                    </a:ext>
                  </a:extLst>
                </a:gridCol>
              </a:tblGrid>
              <a:tr h="519462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Considerations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Tableau Creator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Power BI Premium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Data Rama Starter</a:t>
                      </a:r>
                    </a:p>
                  </a:txBody>
                  <a:tcPr marL="74660" marR="74660" marT="37330" marB="37330"/>
                </a:tc>
                <a:extLst>
                  <a:ext uri="{0D108BD9-81ED-4DB2-BD59-A6C34878D82A}">
                    <a16:rowId xmlns:a16="http://schemas.microsoft.com/office/drawing/2014/main" val="1137227788"/>
                  </a:ext>
                </a:extLst>
              </a:tr>
              <a:tr h="909433">
                <a:tc>
                  <a:txBody>
                    <a:bodyPr/>
                    <a:lstStyle/>
                    <a:p>
                      <a:r>
                        <a:rPr lang="en-US" sz="2200" dirty="0"/>
                        <a:t>Annual Subscription Prices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$7000</a:t>
                      </a:r>
                    </a:p>
                    <a:p>
                      <a:r>
                        <a:rPr lang="en-US" sz="2200"/>
                        <a:t>Per user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$ 59,940</a:t>
                      </a:r>
                    </a:p>
                    <a:p>
                      <a:r>
                        <a:rPr lang="en-US" sz="2200"/>
                        <a:t>Per Organization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$ 36,000</a:t>
                      </a:r>
                    </a:p>
                    <a:p>
                      <a:r>
                        <a:rPr lang="en-US" sz="2200"/>
                        <a:t>Per Organization</a:t>
                      </a:r>
                    </a:p>
                  </a:txBody>
                  <a:tcPr marL="74660" marR="74660" marT="37330" marB="37330"/>
                </a:tc>
                <a:extLst>
                  <a:ext uri="{0D108BD9-81ED-4DB2-BD59-A6C34878D82A}">
                    <a16:rowId xmlns:a16="http://schemas.microsoft.com/office/drawing/2014/main" val="3092164824"/>
                  </a:ext>
                </a:extLst>
              </a:tr>
              <a:tr h="1299405">
                <a:tc>
                  <a:txBody>
                    <a:bodyPr/>
                    <a:lstStyle/>
                    <a:p>
                      <a:r>
                        <a:rPr lang="en-US" sz="2200" dirty="0"/>
                        <a:t>User Friendly Rating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9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8</a:t>
                      </a:r>
                    </a:p>
                    <a:p>
                      <a:r>
                        <a:rPr lang="en-US" sz="2200"/>
                        <a:t>Mac Users cannot use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</a:t>
                      </a:r>
                    </a:p>
                  </a:txBody>
                  <a:tcPr marL="74660" marR="74660" marT="37330" marB="37330"/>
                </a:tc>
                <a:extLst>
                  <a:ext uri="{0D108BD9-81ED-4DB2-BD59-A6C34878D82A}">
                    <a16:rowId xmlns:a16="http://schemas.microsoft.com/office/drawing/2014/main" val="1025771878"/>
                  </a:ext>
                </a:extLst>
              </a:tr>
              <a:tr h="909433">
                <a:tc>
                  <a:txBody>
                    <a:bodyPr/>
                    <a:lstStyle/>
                    <a:p>
                      <a:r>
                        <a:rPr lang="en-US" sz="2200" dirty="0"/>
                        <a:t>Data Storage</a:t>
                      </a:r>
                    </a:p>
                    <a:p>
                      <a:r>
                        <a:rPr lang="en-US" sz="2200" dirty="0"/>
                        <a:t>Rating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Positive</a:t>
                      </a:r>
                    </a:p>
                    <a:p>
                      <a:endParaRPr lang="en-US" sz="2200"/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Positive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Positive</a:t>
                      </a:r>
                    </a:p>
                  </a:txBody>
                  <a:tcPr marL="74660" marR="74660" marT="37330" marB="37330"/>
                </a:tc>
                <a:extLst>
                  <a:ext uri="{0D108BD9-81ED-4DB2-BD59-A6C34878D82A}">
                    <a16:rowId xmlns:a16="http://schemas.microsoft.com/office/drawing/2014/main" val="2801412686"/>
                  </a:ext>
                </a:extLst>
              </a:tr>
              <a:tr h="909433">
                <a:tc>
                  <a:txBody>
                    <a:bodyPr/>
                    <a:lstStyle/>
                    <a:p>
                      <a:r>
                        <a:rPr lang="en-US" sz="2200" dirty="0"/>
                        <a:t>Salesforce Supported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Positive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Conditions apply</a:t>
                      </a:r>
                    </a:p>
                  </a:txBody>
                  <a:tcPr marL="74660" marR="74660" marT="37330" marB="3733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Positive</a:t>
                      </a:r>
                    </a:p>
                  </a:txBody>
                  <a:tcPr marL="74660" marR="74660" marT="37330" marB="37330"/>
                </a:tc>
                <a:extLst>
                  <a:ext uri="{0D108BD9-81ED-4DB2-BD59-A6C34878D82A}">
                    <a16:rowId xmlns:a16="http://schemas.microsoft.com/office/drawing/2014/main" val="331562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2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C5F4C-6AF1-4A50-A38E-AB64C7FF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Resource Constraints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D3A6E-FA4E-4D91-9695-5F4557813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391493"/>
              </p:ext>
            </p:extLst>
          </p:nvPr>
        </p:nvGraphicFramePr>
        <p:xfrm>
          <a:off x="5194300" y="0"/>
          <a:ext cx="6997700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7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DCE2F-843D-4052-8C6B-69BFDB333880}"/>
              </a:ext>
            </a:extLst>
          </p:cNvPr>
          <p:cNvSpPr txBox="1"/>
          <p:nvPr/>
        </p:nvSpPr>
        <p:spPr>
          <a:xfrm>
            <a:off x="2194560" y="261973"/>
            <a:ext cx="82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Figural Model of Decision Process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4BBBAE1-D83F-4D9D-BDCB-1BE0C464F848}"/>
              </a:ext>
            </a:extLst>
          </p:cNvPr>
          <p:cNvSpPr/>
          <p:nvPr/>
        </p:nvSpPr>
        <p:spPr>
          <a:xfrm>
            <a:off x="618978" y="3028070"/>
            <a:ext cx="633046" cy="801859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DA2C481-6E5F-47DF-8B92-B43B1375421F}"/>
              </a:ext>
            </a:extLst>
          </p:cNvPr>
          <p:cNvSpPr/>
          <p:nvPr/>
        </p:nvSpPr>
        <p:spPr>
          <a:xfrm>
            <a:off x="1617785" y="1839387"/>
            <a:ext cx="1153550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DB9AE4-2B80-463E-9BAF-A1E8AF10B4C0}"/>
              </a:ext>
            </a:extLst>
          </p:cNvPr>
          <p:cNvSpPr/>
          <p:nvPr/>
        </p:nvSpPr>
        <p:spPr>
          <a:xfrm>
            <a:off x="1617785" y="3230881"/>
            <a:ext cx="1153550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76128D-5D3F-4A8F-AA21-604CD68D1C00}"/>
              </a:ext>
            </a:extLst>
          </p:cNvPr>
          <p:cNvSpPr/>
          <p:nvPr/>
        </p:nvSpPr>
        <p:spPr>
          <a:xfrm>
            <a:off x="1617785" y="4593036"/>
            <a:ext cx="1153550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42C4FA-A708-48C9-8091-ADB8D0C6D858}"/>
              </a:ext>
            </a:extLst>
          </p:cNvPr>
          <p:cNvSpPr/>
          <p:nvPr/>
        </p:nvSpPr>
        <p:spPr>
          <a:xfrm>
            <a:off x="3010486" y="1644783"/>
            <a:ext cx="1561514" cy="749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Tableau Creator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84C8A-D30D-404A-956C-F0F79DFA896D}"/>
              </a:ext>
            </a:extLst>
          </p:cNvPr>
          <p:cNvSpPr/>
          <p:nvPr/>
        </p:nvSpPr>
        <p:spPr>
          <a:xfrm>
            <a:off x="3010486" y="3028069"/>
            <a:ext cx="1561514" cy="749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BI</a:t>
            </a:r>
          </a:p>
          <a:p>
            <a:pPr algn="ctr"/>
            <a:r>
              <a:rPr lang="en-US" b="1" dirty="0"/>
              <a:t>Premium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A3BA04-E9CF-4FC5-A487-F3DBDF44F795}"/>
              </a:ext>
            </a:extLst>
          </p:cNvPr>
          <p:cNvSpPr/>
          <p:nvPr/>
        </p:nvSpPr>
        <p:spPr>
          <a:xfrm>
            <a:off x="2997334" y="4411355"/>
            <a:ext cx="1561514" cy="7491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Rama</a:t>
            </a:r>
          </a:p>
          <a:p>
            <a:pPr algn="ctr"/>
            <a:r>
              <a:rPr lang="en-US" b="1" dirty="0"/>
              <a:t>Starter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D54EAE-52E5-4D9D-989B-3CCEF80A76A4}"/>
              </a:ext>
            </a:extLst>
          </p:cNvPr>
          <p:cNvCxnSpPr/>
          <p:nvPr/>
        </p:nvCxnSpPr>
        <p:spPr>
          <a:xfrm flipV="1">
            <a:off x="4797083" y="1644783"/>
            <a:ext cx="914400" cy="1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4DDCB2-63A6-4EE0-8D24-23106BD0A3CD}"/>
              </a:ext>
            </a:extLst>
          </p:cNvPr>
          <p:cNvCxnSpPr>
            <a:cxnSpLocks/>
          </p:cNvCxnSpPr>
          <p:nvPr/>
        </p:nvCxnSpPr>
        <p:spPr>
          <a:xfrm>
            <a:off x="4811151" y="201933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BA60BE-0FDD-4E5A-BDE9-5F69D5401D07}"/>
              </a:ext>
            </a:extLst>
          </p:cNvPr>
          <p:cNvCxnSpPr>
            <a:cxnSpLocks/>
          </p:cNvCxnSpPr>
          <p:nvPr/>
        </p:nvCxnSpPr>
        <p:spPr>
          <a:xfrm>
            <a:off x="4797083" y="2194560"/>
            <a:ext cx="928468" cy="15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91C09E-5DCE-4E73-83B1-3BB1E506F76C}"/>
              </a:ext>
            </a:extLst>
          </p:cNvPr>
          <p:cNvCxnSpPr/>
          <p:nvPr/>
        </p:nvCxnSpPr>
        <p:spPr>
          <a:xfrm flipV="1">
            <a:off x="4811151" y="2984109"/>
            <a:ext cx="914400" cy="1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2EF4B7-8FA4-4328-9DC1-18ABF78997FD}"/>
              </a:ext>
            </a:extLst>
          </p:cNvPr>
          <p:cNvCxnSpPr>
            <a:cxnSpLocks/>
          </p:cNvCxnSpPr>
          <p:nvPr/>
        </p:nvCxnSpPr>
        <p:spPr>
          <a:xfrm flipV="1">
            <a:off x="4797083" y="3392036"/>
            <a:ext cx="928468" cy="2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BF7135-8835-4B30-A01E-E53620A54C87}"/>
              </a:ext>
            </a:extLst>
          </p:cNvPr>
          <p:cNvCxnSpPr>
            <a:cxnSpLocks/>
          </p:cNvCxnSpPr>
          <p:nvPr/>
        </p:nvCxnSpPr>
        <p:spPr>
          <a:xfrm>
            <a:off x="4821701" y="3607243"/>
            <a:ext cx="865163" cy="16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FB3560-8325-4162-91F2-8E5E719A1489}"/>
              </a:ext>
            </a:extLst>
          </p:cNvPr>
          <p:cNvCxnSpPr/>
          <p:nvPr/>
        </p:nvCxnSpPr>
        <p:spPr>
          <a:xfrm flipV="1">
            <a:off x="4772464" y="4411355"/>
            <a:ext cx="914400" cy="1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A44FAA-CC12-4052-9C7C-882819C92920}"/>
              </a:ext>
            </a:extLst>
          </p:cNvPr>
          <p:cNvCxnSpPr>
            <a:cxnSpLocks/>
          </p:cNvCxnSpPr>
          <p:nvPr/>
        </p:nvCxnSpPr>
        <p:spPr>
          <a:xfrm>
            <a:off x="4772464" y="482515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34EA5C-859C-4E6B-9731-98BAC46F126A}"/>
              </a:ext>
            </a:extLst>
          </p:cNvPr>
          <p:cNvCxnSpPr>
            <a:cxnSpLocks/>
          </p:cNvCxnSpPr>
          <p:nvPr/>
        </p:nvCxnSpPr>
        <p:spPr>
          <a:xfrm>
            <a:off x="4758396" y="5012108"/>
            <a:ext cx="928468" cy="15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12D2406-9339-4AA3-99F0-400CADE33626}"/>
              </a:ext>
            </a:extLst>
          </p:cNvPr>
          <p:cNvSpPr/>
          <p:nvPr/>
        </p:nvSpPr>
        <p:spPr>
          <a:xfrm>
            <a:off x="5866228" y="1406769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Subscription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40B7E4-FE1D-4C34-AD8D-7EF017A94187}"/>
              </a:ext>
            </a:extLst>
          </p:cNvPr>
          <p:cNvSpPr/>
          <p:nvPr/>
        </p:nvSpPr>
        <p:spPr>
          <a:xfrm>
            <a:off x="5866228" y="1839387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Friendly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0DD200-EC2D-41D7-A340-695EBCEE9D11}"/>
              </a:ext>
            </a:extLst>
          </p:cNvPr>
          <p:cNvSpPr/>
          <p:nvPr/>
        </p:nvSpPr>
        <p:spPr>
          <a:xfrm>
            <a:off x="5866228" y="2274880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Storage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09863B-4293-4CD4-A61F-C00D14B8C6E4}"/>
              </a:ext>
            </a:extLst>
          </p:cNvPr>
          <p:cNvSpPr/>
          <p:nvPr/>
        </p:nvSpPr>
        <p:spPr>
          <a:xfrm>
            <a:off x="5866228" y="2865102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248DCC3-146C-487B-BE96-E2BB9E21F9BF}"/>
              </a:ext>
            </a:extLst>
          </p:cNvPr>
          <p:cNvSpPr/>
          <p:nvPr/>
        </p:nvSpPr>
        <p:spPr>
          <a:xfrm>
            <a:off x="5866228" y="3273029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white"/>
                </a:solidFill>
              </a:rPr>
              <a:t>User Friendly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E9B2324-FB27-4A5F-BE12-9D8979E38C29}"/>
              </a:ext>
            </a:extLst>
          </p:cNvPr>
          <p:cNvSpPr/>
          <p:nvPr/>
        </p:nvSpPr>
        <p:spPr>
          <a:xfrm>
            <a:off x="5866227" y="3696064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white"/>
                </a:solidFill>
              </a:rPr>
              <a:t>Data Storage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1F8118E-843E-4693-9E93-968138B79E41}"/>
              </a:ext>
            </a:extLst>
          </p:cNvPr>
          <p:cNvSpPr/>
          <p:nvPr/>
        </p:nvSpPr>
        <p:spPr>
          <a:xfrm>
            <a:off x="5866226" y="4320539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Subscription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36A4D15-2300-4180-82E3-38B707BBCAFA}"/>
              </a:ext>
            </a:extLst>
          </p:cNvPr>
          <p:cNvSpPr/>
          <p:nvPr/>
        </p:nvSpPr>
        <p:spPr>
          <a:xfrm>
            <a:off x="5880294" y="4753157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white"/>
                </a:solidFill>
              </a:rPr>
              <a:t>User Friendly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8E9726C-CBF2-4BC2-ACFB-9A2AE5FD961B}"/>
              </a:ext>
            </a:extLst>
          </p:cNvPr>
          <p:cNvSpPr/>
          <p:nvPr/>
        </p:nvSpPr>
        <p:spPr>
          <a:xfrm>
            <a:off x="5866225" y="5199681"/>
            <a:ext cx="1392701" cy="238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solidFill>
                  <a:prstClr val="white"/>
                </a:solidFill>
              </a:rPr>
              <a:t>Data Storage</a:t>
            </a:r>
            <a:endParaRPr lang="en-US" sz="1600" dirty="0">
              <a:solidFill>
                <a:prstClr val="white"/>
              </a:solidFill>
            </a:endParaRPr>
          </a:p>
        </p:txBody>
      </p:sp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ED99A10D-EA5F-425C-B076-AD2C0B3F8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3674" y="1810684"/>
            <a:ext cx="295420" cy="295420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B8F61CEE-5E8E-4F20-B596-AD37E1B3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3674" y="2279276"/>
            <a:ext cx="295420" cy="295420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B441DF08-6E3C-43A9-BE24-7A85A4D74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5538" y="3667361"/>
            <a:ext cx="295420" cy="295420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440462A2-90DC-4144-8F09-3C8378DCE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6085" y="4270166"/>
            <a:ext cx="295420" cy="295420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C02462DB-8F8C-41FD-81B9-A3B7E653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118" y="5142275"/>
            <a:ext cx="295420" cy="295420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8F36A7CB-D232-42BB-AE75-B4CDF13F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3118" y="4737954"/>
            <a:ext cx="295420" cy="29542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9A51383C-9AED-457D-9605-89C923FCE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7" y="4062454"/>
            <a:ext cx="1646419" cy="16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302E5-DB2E-4E79-AA95-4C7DFD08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Scenarios with uncertainty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727F0-19D3-416B-8AE2-B37EA55C1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3666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83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50B7E-ED67-4C3E-9F7B-B50B6674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85911-18FD-408F-8A3E-01DE13A67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9660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9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DCD92-3498-46A9-88F2-97C6978F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B88B4DE-3D09-476A-AB64-8606683E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278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1_Office Theme</vt:lpstr>
      <vt:lpstr>Technology Choice</vt:lpstr>
      <vt:lpstr>Problem Statement</vt:lpstr>
      <vt:lpstr>Evaluation Methods and Evaluation Measures</vt:lpstr>
      <vt:lpstr>Decision Alternatives</vt:lpstr>
      <vt:lpstr>Resource Constraints</vt:lpstr>
      <vt:lpstr>PowerPoint Presentation</vt:lpstr>
      <vt:lpstr>Scenarios with uncertainty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Choice</dc:title>
  <dc:creator>Sonika Vijaykumar</dc:creator>
  <cp:lastModifiedBy>Sonika S. Vijaykumar</cp:lastModifiedBy>
  <cp:revision>3</cp:revision>
  <dcterms:created xsi:type="dcterms:W3CDTF">2020-03-23T05:05:29Z</dcterms:created>
  <dcterms:modified xsi:type="dcterms:W3CDTF">2020-03-23T06:17:31Z</dcterms:modified>
</cp:coreProperties>
</file>