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4: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E-Commerce Sales Dashboard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"/>
            <a:ext cx="347075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dirty="0"/>
              <a:t>Dashboard Screenshot</a:t>
            </a:r>
          </a:p>
        </p:txBody>
      </p:sp>
      <p:pic>
        <p:nvPicPr>
          <p:cNvPr id="3" name="Picture 2" descr="Dashboard_p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407214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Get Data: Import e_commerce_data.csv into Power BI</a:t>
            </a:r>
          </a:p>
          <a:p>
            <a:r>
              <a:rPr sz="2800" dirty="0"/>
              <a:t>Data Preparation: Clean and transform in Power Query</a:t>
            </a:r>
          </a:p>
          <a:p>
            <a:r>
              <a:rPr sz="2800" dirty="0"/>
              <a:t>DAX Measures: Total Amount, Profit, Quantity, Avg Order Value</a:t>
            </a:r>
          </a:p>
          <a:p>
            <a:r>
              <a:rPr sz="2800" dirty="0"/>
              <a:t>Design Layout: KPI cards, charts, slicers, bookmarks</a:t>
            </a:r>
          </a:p>
          <a:p>
            <a:r>
              <a:rPr sz="2800" dirty="0"/>
              <a:t>Interactivity: Quarter buttons, category slicer</a:t>
            </a:r>
          </a:p>
          <a:p>
            <a:r>
              <a:rPr sz="2800" dirty="0"/>
              <a:t>Formatting: Dark theme, consistent fonts and colors</a:t>
            </a:r>
          </a:p>
          <a:p>
            <a:r>
              <a:rPr sz="2800" dirty="0"/>
              <a:t>Publish: Export to Power BI Service or PDF/PPT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shows the highest profit of the year</a:t>
            </a:r>
          </a:p>
          <a:p>
            <a:r>
              <a:t>Maharashtra leads in sales amount</a:t>
            </a:r>
          </a:p>
          <a:p>
            <a:r>
              <a:t>Clothing constitutes 63% of quantity sold</a:t>
            </a:r>
          </a:p>
          <a:p>
            <a:r>
              <a:t>COD represents 44% of payment mode share</a:t>
            </a:r>
          </a:p>
          <a:p>
            <a:r>
              <a:t>Printers and Bookcases drive the highest profit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KPI cards for high-level metrics</a:t>
            </a:r>
          </a:p>
          <a:p>
            <a:r>
              <a:t>Employ bookmarks for easy quarter filtering</a:t>
            </a:r>
          </a:p>
          <a:p>
            <a:r>
              <a:t>Add slicers for dynamic data exploration</a:t>
            </a:r>
          </a:p>
          <a:p>
            <a:r>
              <a:t>Maintain consistent dark theme and accent colors</a:t>
            </a:r>
          </a:p>
          <a:p>
            <a:r>
              <a:t>Ensure clear labels and tooltips for accessibility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SalesDashboard.pbix</a:t>
            </a:r>
          </a:p>
          <a:p>
            <a:r>
              <a:t>Dashboard_pic.png</a:t>
            </a:r>
          </a:p>
          <a:p>
            <a:r>
              <a:t>Task4_Summary.pptx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172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Task 4: Dashboard Design</vt:lpstr>
      <vt:lpstr>PowerPoint Presentation</vt:lpstr>
      <vt:lpstr>Implementation Steps</vt:lpstr>
      <vt:lpstr>Key Insights</vt:lpstr>
      <vt:lpstr>Best Practices</vt:lpstr>
      <vt:lpstr>Deliverables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Kirtan Soni</cp:lastModifiedBy>
  <cp:revision>2</cp:revision>
  <dcterms:created xsi:type="dcterms:W3CDTF">2013-01-27T09:14:16Z</dcterms:created>
  <dcterms:modified xsi:type="dcterms:W3CDTF">2025-04-25T08:16:02Z</dcterms:modified>
  <cp:category/>
</cp:coreProperties>
</file>