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</p:sldIdLst>
  <p:sldSz cx="20124738" cy="1526381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33" d="100"/>
          <a:sy n="33" d="100"/>
        </p:scale>
        <p:origin x="179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9356" y="2498037"/>
            <a:ext cx="17106027" cy="5314068"/>
          </a:xfrm>
        </p:spPr>
        <p:txBody>
          <a:bodyPr anchor="b"/>
          <a:lstStyle>
            <a:lvl1pPr algn="ctr">
              <a:defRPr sz="13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592" y="8017036"/>
            <a:ext cx="15093554" cy="3685220"/>
          </a:xfrm>
        </p:spPr>
        <p:txBody>
          <a:bodyPr/>
          <a:lstStyle>
            <a:lvl1pPr marL="0" indent="0" algn="ctr">
              <a:buNone/>
              <a:defRPr sz="5282"/>
            </a:lvl1pPr>
            <a:lvl2pPr marL="1006251" indent="0" algn="ctr">
              <a:buNone/>
              <a:defRPr sz="4402"/>
            </a:lvl2pPr>
            <a:lvl3pPr marL="2012503" indent="0" algn="ctr">
              <a:buNone/>
              <a:defRPr sz="3962"/>
            </a:lvl3pPr>
            <a:lvl4pPr marL="3018754" indent="0" algn="ctr">
              <a:buNone/>
              <a:defRPr sz="3521"/>
            </a:lvl4pPr>
            <a:lvl5pPr marL="4025006" indent="0" algn="ctr">
              <a:buNone/>
              <a:defRPr sz="3521"/>
            </a:lvl5pPr>
            <a:lvl6pPr marL="5031257" indent="0" algn="ctr">
              <a:buNone/>
              <a:defRPr sz="3521"/>
            </a:lvl6pPr>
            <a:lvl7pPr marL="6037509" indent="0" algn="ctr">
              <a:buNone/>
              <a:defRPr sz="3521"/>
            </a:lvl7pPr>
            <a:lvl8pPr marL="7043760" indent="0" algn="ctr">
              <a:buNone/>
              <a:defRPr sz="3521"/>
            </a:lvl8pPr>
            <a:lvl9pPr marL="8050012" indent="0" algn="ctr">
              <a:buNone/>
              <a:defRPr sz="352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0BA5-AC6E-4E49-8250-7679E8CB70FA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297B-3899-42FB-9C83-152022243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33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0BA5-AC6E-4E49-8250-7679E8CB70FA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297B-3899-42FB-9C83-152022243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40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401767" y="812657"/>
            <a:ext cx="4339397" cy="129353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3577" y="812657"/>
            <a:ext cx="12766631" cy="129353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0BA5-AC6E-4E49-8250-7679E8CB70FA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297B-3899-42FB-9C83-152022243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0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0BA5-AC6E-4E49-8250-7679E8CB70FA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297B-3899-42FB-9C83-152022243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095" y="3805358"/>
            <a:ext cx="17357587" cy="6349321"/>
          </a:xfrm>
        </p:spPr>
        <p:txBody>
          <a:bodyPr anchor="b"/>
          <a:lstStyle>
            <a:lvl1pPr>
              <a:defRPr sz="13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3095" y="10214746"/>
            <a:ext cx="17357587" cy="3338958"/>
          </a:xfrm>
        </p:spPr>
        <p:txBody>
          <a:bodyPr/>
          <a:lstStyle>
            <a:lvl1pPr marL="0" indent="0">
              <a:buNone/>
              <a:defRPr sz="5282">
                <a:solidFill>
                  <a:schemeClr val="tx1"/>
                </a:solidFill>
              </a:defRPr>
            </a:lvl1pPr>
            <a:lvl2pPr marL="1006251" indent="0">
              <a:buNone/>
              <a:defRPr sz="4402">
                <a:solidFill>
                  <a:schemeClr val="tx1">
                    <a:tint val="75000"/>
                  </a:schemeClr>
                </a:solidFill>
              </a:defRPr>
            </a:lvl2pPr>
            <a:lvl3pPr marL="2012503" indent="0">
              <a:buNone/>
              <a:defRPr sz="3962">
                <a:solidFill>
                  <a:schemeClr val="tx1">
                    <a:tint val="75000"/>
                  </a:schemeClr>
                </a:solidFill>
              </a:defRPr>
            </a:lvl3pPr>
            <a:lvl4pPr marL="3018754" indent="0">
              <a:buNone/>
              <a:defRPr sz="3521">
                <a:solidFill>
                  <a:schemeClr val="tx1">
                    <a:tint val="75000"/>
                  </a:schemeClr>
                </a:solidFill>
              </a:defRPr>
            </a:lvl4pPr>
            <a:lvl5pPr marL="4025006" indent="0">
              <a:buNone/>
              <a:defRPr sz="3521">
                <a:solidFill>
                  <a:schemeClr val="tx1">
                    <a:tint val="75000"/>
                  </a:schemeClr>
                </a:solidFill>
              </a:defRPr>
            </a:lvl5pPr>
            <a:lvl6pPr marL="5031257" indent="0">
              <a:buNone/>
              <a:defRPr sz="3521">
                <a:solidFill>
                  <a:schemeClr val="tx1">
                    <a:tint val="75000"/>
                  </a:schemeClr>
                </a:solidFill>
              </a:defRPr>
            </a:lvl6pPr>
            <a:lvl7pPr marL="6037509" indent="0">
              <a:buNone/>
              <a:defRPr sz="3521">
                <a:solidFill>
                  <a:schemeClr val="tx1">
                    <a:tint val="75000"/>
                  </a:schemeClr>
                </a:solidFill>
              </a:defRPr>
            </a:lvl7pPr>
            <a:lvl8pPr marL="7043760" indent="0">
              <a:buNone/>
              <a:defRPr sz="3521">
                <a:solidFill>
                  <a:schemeClr val="tx1">
                    <a:tint val="75000"/>
                  </a:schemeClr>
                </a:solidFill>
              </a:defRPr>
            </a:lvl8pPr>
            <a:lvl9pPr marL="8050012" indent="0">
              <a:buNone/>
              <a:defRPr sz="35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0BA5-AC6E-4E49-8250-7679E8CB70FA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297B-3899-42FB-9C83-152022243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44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3576" y="4063284"/>
            <a:ext cx="8553014" cy="96847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88148" y="4063284"/>
            <a:ext cx="8553014" cy="96847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0BA5-AC6E-4E49-8250-7679E8CB70FA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297B-3899-42FB-9C83-152022243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29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6197" y="812660"/>
            <a:ext cx="17357587" cy="295029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6199" y="3741755"/>
            <a:ext cx="8513706" cy="1833776"/>
          </a:xfrm>
        </p:spPr>
        <p:txBody>
          <a:bodyPr anchor="b"/>
          <a:lstStyle>
            <a:lvl1pPr marL="0" indent="0">
              <a:buNone/>
              <a:defRPr sz="5282" b="1"/>
            </a:lvl1pPr>
            <a:lvl2pPr marL="1006251" indent="0">
              <a:buNone/>
              <a:defRPr sz="4402" b="1"/>
            </a:lvl2pPr>
            <a:lvl3pPr marL="2012503" indent="0">
              <a:buNone/>
              <a:defRPr sz="3962" b="1"/>
            </a:lvl3pPr>
            <a:lvl4pPr marL="3018754" indent="0">
              <a:buNone/>
              <a:defRPr sz="3521" b="1"/>
            </a:lvl4pPr>
            <a:lvl5pPr marL="4025006" indent="0">
              <a:buNone/>
              <a:defRPr sz="3521" b="1"/>
            </a:lvl5pPr>
            <a:lvl6pPr marL="5031257" indent="0">
              <a:buNone/>
              <a:defRPr sz="3521" b="1"/>
            </a:lvl6pPr>
            <a:lvl7pPr marL="6037509" indent="0">
              <a:buNone/>
              <a:defRPr sz="3521" b="1"/>
            </a:lvl7pPr>
            <a:lvl8pPr marL="7043760" indent="0">
              <a:buNone/>
              <a:defRPr sz="3521" b="1"/>
            </a:lvl8pPr>
            <a:lvl9pPr marL="8050012" indent="0">
              <a:buNone/>
              <a:defRPr sz="352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6199" y="5575532"/>
            <a:ext cx="8513706" cy="8200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88150" y="3741755"/>
            <a:ext cx="8555635" cy="1833776"/>
          </a:xfrm>
        </p:spPr>
        <p:txBody>
          <a:bodyPr anchor="b"/>
          <a:lstStyle>
            <a:lvl1pPr marL="0" indent="0">
              <a:buNone/>
              <a:defRPr sz="5282" b="1"/>
            </a:lvl1pPr>
            <a:lvl2pPr marL="1006251" indent="0">
              <a:buNone/>
              <a:defRPr sz="4402" b="1"/>
            </a:lvl2pPr>
            <a:lvl3pPr marL="2012503" indent="0">
              <a:buNone/>
              <a:defRPr sz="3962" b="1"/>
            </a:lvl3pPr>
            <a:lvl4pPr marL="3018754" indent="0">
              <a:buNone/>
              <a:defRPr sz="3521" b="1"/>
            </a:lvl4pPr>
            <a:lvl5pPr marL="4025006" indent="0">
              <a:buNone/>
              <a:defRPr sz="3521" b="1"/>
            </a:lvl5pPr>
            <a:lvl6pPr marL="5031257" indent="0">
              <a:buNone/>
              <a:defRPr sz="3521" b="1"/>
            </a:lvl6pPr>
            <a:lvl7pPr marL="6037509" indent="0">
              <a:buNone/>
              <a:defRPr sz="3521" b="1"/>
            </a:lvl7pPr>
            <a:lvl8pPr marL="7043760" indent="0">
              <a:buNone/>
              <a:defRPr sz="3521" b="1"/>
            </a:lvl8pPr>
            <a:lvl9pPr marL="8050012" indent="0">
              <a:buNone/>
              <a:defRPr sz="352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88150" y="5575532"/>
            <a:ext cx="8555635" cy="82007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0BA5-AC6E-4E49-8250-7679E8CB70FA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297B-3899-42FB-9C83-152022243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7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0BA5-AC6E-4E49-8250-7679E8CB70FA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297B-3899-42FB-9C83-152022243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875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0BA5-AC6E-4E49-8250-7679E8CB70FA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297B-3899-42FB-9C83-152022243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199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6197" y="1017588"/>
            <a:ext cx="6490752" cy="3561556"/>
          </a:xfrm>
        </p:spPr>
        <p:txBody>
          <a:bodyPr anchor="b"/>
          <a:lstStyle>
            <a:lvl1pPr>
              <a:defRPr sz="70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5635" y="2197710"/>
            <a:ext cx="10188149" cy="10847200"/>
          </a:xfrm>
        </p:spPr>
        <p:txBody>
          <a:bodyPr/>
          <a:lstStyle>
            <a:lvl1pPr>
              <a:defRPr sz="7043"/>
            </a:lvl1pPr>
            <a:lvl2pPr>
              <a:defRPr sz="6163"/>
            </a:lvl2pPr>
            <a:lvl3pPr>
              <a:defRPr sz="5282"/>
            </a:lvl3pPr>
            <a:lvl4pPr>
              <a:defRPr sz="4402"/>
            </a:lvl4pPr>
            <a:lvl5pPr>
              <a:defRPr sz="4402"/>
            </a:lvl5pPr>
            <a:lvl6pPr>
              <a:defRPr sz="4402"/>
            </a:lvl6pPr>
            <a:lvl7pPr>
              <a:defRPr sz="4402"/>
            </a:lvl7pPr>
            <a:lvl8pPr>
              <a:defRPr sz="4402"/>
            </a:lvl8pPr>
            <a:lvl9pPr>
              <a:defRPr sz="44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6197" y="4579144"/>
            <a:ext cx="6490752" cy="8483431"/>
          </a:xfrm>
        </p:spPr>
        <p:txBody>
          <a:bodyPr/>
          <a:lstStyle>
            <a:lvl1pPr marL="0" indent="0">
              <a:buNone/>
              <a:defRPr sz="3521"/>
            </a:lvl1pPr>
            <a:lvl2pPr marL="1006251" indent="0">
              <a:buNone/>
              <a:defRPr sz="3081"/>
            </a:lvl2pPr>
            <a:lvl3pPr marL="2012503" indent="0">
              <a:buNone/>
              <a:defRPr sz="2641"/>
            </a:lvl3pPr>
            <a:lvl4pPr marL="3018754" indent="0">
              <a:buNone/>
              <a:defRPr sz="2201"/>
            </a:lvl4pPr>
            <a:lvl5pPr marL="4025006" indent="0">
              <a:buNone/>
              <a:defRPr sz="2201"/>
            </a:lvl5pPr>
            <a:lvl6pPr marL="5031257" indent="0">
              <a:buNone/>
              <a:defRPr sz="2201"/>
            </a:lvl6pPr>
            <a:lvl7pPr marL="6037509" indent="0">
              <a:buNone/>
              <a:defRPr sz="2201"/>
            </a:lvl7pPr>
            <a:lvl8pPr marL="7043760" indent="0">
              <a:buNone/>
              <a:defRPr sz="2201"/>
            </a:lvl8pPr>
            <a:lvl9pPr marL="8050012" indent="0">
              <a:buNone/>
              <a:defRPr sz="22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0BA5-AC6E-4E49-8250-7679E8CB70FA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297B-3899-42FB-9C83-152022243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410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6197" y="1017588"/>
            <a:ext cx="6490752" cy="3561556"/>
          </a:xfrm>
        </p:spPr>
        <p:txBody>
          <a:bodyPr anchor="b"/>
          <a:lstStyle>
            <a:lvl1pPr>
              <a:defRPr sz="70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55635" y="2197710"/>
            <a:ext cx="10188149" cy="10847200"/>
          </a:xfrm>
        </p:spPr>
        <p:txBody>
          <a:bodyPr anchor="t"/>
          <a:lstStyle>
            <a:lvl1pPr marL="0" indent="0">
              <a:buNone/>
              <a:defRPr sz="7043"/>
            </a:lvl1pPr>
            <a:lvl2pPr marL="1006251" indent="0">
              <a:buNone/>
              <a:defRPr sz="6163"/>
            </a:lvl2pPr>
            <a:lvl3pPr marL="2012503" indent="0">
              <a:buNone/>
              <a:defRPr sz="5282"/>
            </a:lvl3pPr>
            <a:lvl4pPr marL="3018754" indent="0">
              <a:buNone/>
              <a:defRPr sz="4402"/>
            </a:lvl4pPr>
            <a:lvl5pPr marL="4025006" indent="0">
              <a:buNone/>
              <a:defRPr sz="4402"/>
            </a:lvl5pPr>
            <a:lvl6pPr marL="5031257" indent="0">
              <a:buNone/>
              <a:defRPr sz="4402"/>
            </a:lvl6pPr>
            <a:lvl7pPr marL="6037509" indent="0">
              <a:buNone/>
              <a:defRPr sz="4402"/>
            </a:lvl7pPr>
            <a:lvl8pPr marL="7043760" indent="0">
              <a:buNone/>
              <a:defRPr sz="4402"/>
            </a:lvl8pPr>
            <a:lvl9pPr marL="8050012" indent="0">
              <a:buNone/>
              <a:defRPr sz="44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6197" y="4579144"/>
            <a:ext cx="6490752" cy="8483431"/>
          </a:xfrm>
        </p:spPr>
        <p:txBody>
          <a:bodyPr/>
          <a:lstStyle>
            <a:lvl1pPr marL="0" indent="0">
              <a:buNone/>
              <a:defRPr sz="3521"/>
            </a:lvl1pPr>
            <a:lvl2pPr marL="1006251" indent="0">
              <a:buNone/>
              <a:defRPr sz="3081"/>
            </a:lvl2pPr>
            <a:lvl3pPr marL="2012503" indent="0">
              <a:buNone/>
              <a:defRPr sz="2641"/>
            </a:lvl3pPr>
            <a:lvl4pPr marL="3018754" indent="0">
              <a:buNone/>
              <a:defRPr sz="2201"/>
            </a:lvl4pPr>
            <a:lvl5pPr marL="4025006" indent="0">
              <a:buNone/>
              <a:defRPr sz="2201"/>
            </a:lvl5pPr>
            <a:lvl6pPr marL="5031257" indent="0">
              <a:buNone/>
              <a:defRPr sz="2201"/>
            </a:lvl6pPr>
            <a:lvl7pPr marL="6037509" indent="0">
              <a:buNone/>
              <a:defRPr sz="2201"/>
            </a:lvl7pPr>
            <a:lvl8pPr marL="7043760" indent="0">
              <a:buNone/>
              <a:defRPr sz="2201"/>
            </a:lvl8pPr>
            <a:lvl9pPr marL="8050012" indent="0">
              <a:buNone/>
              <a:defRPr sz="22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A0BA5-AC6E-4E49-8250-7679E8CB70FA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0C297B-3899-42FB-9C83-152022243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853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3576" y="812660"/>
            <a:ext cx="17357587" cy="29502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3576" y="4063284"/>
            <a:ext cx="17357587" cy="9684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3576" y="14147297"/>
            <a:ext cx="4528066" cy="812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A0BA5-AC6E-4E49-8250-7679E8CB70FA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66320" y="14147297"/>
            <a:ext cx="6792099" cy="812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213096" y="14147297"/>
            <a:ext cx="4528066" cy="812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0C297B-3899-42FB-9C83-152022243F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597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2012503" rtl="0" eaLnBrk="1" latinLnBrk="0" hangingPunct="1">
        <a:lnSpc>
          <a:spcPct val="90000"/>
        </a:lnSpc>
        <a:spcBef>
          <a:spcPct val="0"/>
        </a:spcBef>
        <a:buNone/>
        <a:defRPr sz="96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3126" indent="-503126" algn="l" defTabSz="2012503" rtl="0" eaLnBrk="1" latinLnBrk="0" hangingPunct="1">
        <a:lnSpc>
          <a:spcPct val="90000"/>
        </a:lnSpc>
        <a:spcBef>
          <a:spcPts val="2201"/>
        </a:spcBef>
        <a:buFont typeface="Arial" panose="020B0604020202020204" pitchFamily="34" charset="0"/>
        <a:buChar char="•"/>
        <a:defRPr sz="6163" kern="1200">
          <a:solidFill>
            <a:schemeClr val="tx1"/>
          </a:solidFill>
          <a:latin typeface="+mn-lt"/>
          <a:ea typeface="+mn-ea"/>
          <a:cs typeface="+mn-cs"/>
        </a:defRPr>
      </a:lvl1pPr>
      <a:lvl2pPr marL="1509377" indent="-503126" algn="l" defTabSz="2012503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5282" kern="1200">
          <a:solidFill>
            <a:schemeClr val="tx1"/>
          </a:solidFill>
          <a:latin typeface="+mn-lt"/>
          <a:ea typeface="+mn-ea"/>
          <a:cs typeface="+mn-cs"/>
        </a:defRPr>
      </a:lvl2pPr>
      <a:lvl3pPr marL="2515629" indent="-503126" algn="l" defTabSz="2012503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4402" kern="1200">
          <a:solidFill>
            <a:schemeClr val="tx1"/>
          </a:solidFill>
          <a:latin typeface="+mn-lt"/>
          <a:ea typeface="+mn-ea"/>
          <a:cs typeface="+mn-cs"/>
        </a:defRPr>
      </a:lvl3pPr>
      <a:lvl4pPr marL="3521880" indent="-503126" algn="l" defTabSz="2012503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2" kern="1200">
          <a:solidFill>
            <a:schemeClr val="tx1"/>
          </a:solidFill>
          <a:latin typeface="+mn-lt"/>
          <a:ea typeface="+mn-ea"/>
          <a:cs typeface="+mn-cs"/>
        </a:defRPr>
      </a:lvl4pPr>
      <a:lvl5pPr marL="4528132" indent="-503126" algn="l" defTabSz="2012503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2" kern="1200">
          <a:solidFill>
            <a:schemeClr val="tx1"/>
          </a:solidFill>
          <a:latin typeface="+mn-lt"/>
          <a:ea typeface="+mn-ea"/>
          <a:cs typeface="+mn-cs"/>
        </a:defRPr>
      </a:lvl5pPr>
      <a:lvl6pPr marL="5534383" indent="-503126" algn="l" defTabSz="2012503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2" kern="1200">
          <a:solidFill>
            <a:schemeClr val="tx1"/>
          </a:solidFill>
          <a:latin typeface="+mn-lt"/>
          <a:ea typeface="+mn-ea"/>
          <a:cs typeface="+mn-cs"/>
        </a:defRPr>
      </a:lvl6pPr>
      <a:lvl7pPr marL="6540635" indent="-503126" algn="l" defTabSz="2012503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2" kern="1200">
          <a:solidFill>
            <a:schemeClr val="tx1"/>
          </a:solidFill>
          <a:latin typeface="+mn-lt"/>
          <a:ea typeface="+mn-ea"/>
          <a:cs typeface="+mn-cs"/>
        </a:defRPr>
      </a:lvl7pPr>
      <a:lvl8pPr marL="7546886" indent="-503126" algn="l" defTabSz="2012503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2" kern="1200">
          <a:solidFill>
            <a:schemeClr val="tx1"/>
          </a:solidFill>
          <a:latin typeface="+mn-lt"/>
          <a:ea typeface="+mn-ea"/>
          <a:cs typeface="+mn-cs"/>
        </a:defRPr>
      </a:lvl8pPr>
      <a:lvl9pPr marL="8553138" indent="-503126" algn="l" defTabSz="2012503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2503" rtl="0" eaLnBrk="1" latinLnBrk="0" hangingPunct="1">
        <a:defRPr sz="3962" kern="1200">
          <a:solidFill>
            <a:schemeClr val="tx1"/>
          </a:solidFill>
          <a:latin typeface="+mn-lt"/>
          <a:ea typeface="+mn-ea"/>
          <a:cs typeface="+mn-cs"/>
        </a:defRPr>
      </a:lvl1pPr>
      <a:lvl2pPr marL="1006251" algn="l" defTabSz="2012503" rtl="0" eaLnBrk="1" latinLnBrk="0" hangingPunct="1">
        <a:defRPr sz="3962" kern="1200">
          <a:solidFill>
            <a:schemeClr val="tx1"/>
          </a:solidFill>
          <a:latin typeface="+mn-lt"/>
          <a:ea typeface="+mn-ea"/>
          <a:cs typeface="+mn-cs"/>
        </a:defRPr>
      </a:lvl2pPr>
      <a:lvl3pPr marL="2012503" algn="l" defTabSz="2012503" rtl="0" eaLnBrk="1" latinLnBrk="0" hangingPunct="1">
        <a:defRPr sz="3962" kern="1200">
          <a:solidFill>
            <a:schemeClr val="tx1"/>
          </a:solidFill>
          <a:latin typeface="+mn-lt"/>
          <a:ea typeface="+mn-ea"/>
          <a:cs typeface="+mn-cs"/>
        </a:defRPr>
      </a:lvl3pPr>
      <a:lvl4pPr marL="3018754" algn="l" defTabSz="2012503" rtl="0" eaLnBrk="1" latinLnBrk="0" hangingPunct="1">
        <a:defRPr sz="3962" kern="1200">
          <a:solidFill>
            <a:schemeClr val="tx1"/>
          </a:solidFill>
          <a:latin typeface="+mn-lt"/>
          <a:ea typeface="+mn-ea"/>
          <a:cs typeface="+mn-cs"/>
        </a:defRPr>
      </a:lvl4pPr>
      <a:lvl5pPr marL="4025006" algn="l" defTabSz="2012503" rtl="0" eaLnBrk="1" latinLnBrk="0" hangingPunct="1">
        <a:defRPr sz="3962" kern="1200">
          <a:solidFill>
            <a:schemeClr val="tx1"/>
          </a:solidFill>
          <a:latin typeface="+mn-lt"/>
          <a:ea typeface="+mn-ea"/>
          <a:cs typeface="+mn-cs"/>
        </a:defRPr>
      </a:lvl5pPr>
      <a:lvl6pPr marL="5031257" algn="l" defTabSz="2012503" rtl="0" eaLnBrk="1" latinLnBrk="0" hangingPunct="1">
        <a:defRPr sz="3962" kern="1200">
          <a:solidFill>
            <a:schemeClr val="tx1"/>
          </a:solidFill>
          <a:latin typeface="+mn-lt"/>
          <a:ea typeface="+mn-ea"/>
          <a:cs typeface="+mn-cs"/>
        </a:defRPr>
      </a:lvl6pPr>
      <a:lvl7pPr marL="6037509" algn="l" defTabSz="2012503" rtl="0" eaLnBrk="1" latinLnBrk="0" hangingPunct="1">
        <a:defRPr sz="3962" kern="1200">
          <a:solidFill>
            <a:schemeClr val="tx1"/>
          </a:solidFill>
          <a:latin typeface="+mn-lt"/>
          <a:ea typeface="+mn-ea"/>
          <a:cs typeface="+mn-cs"/>
        </a:defRPr>
      </a:lvl7pPr>
      <a:lvl8pPr marL="7043760" algn="l" defTabSz="2012503" rtl="0" eaLnBrk="1" latinLnBrk="0" hangingPunct="1">
        <a:defRPr sz="3962" kern="1200">
          <a:solidFill>
            <a:schemeClr val="tx1"/>
          </a:solidFill>
          <a:latin typeface="+mn-lt"/>
          <a:ea typeface="+mn-ea"/>
          <a:cs typeface="+mn-cs"/>
        </a:defRPr>
      </a:lvl8pPr>
      <a:lvl9pPr marL="8050012" algn="l" defTabSz="2012503" rtl="0" eaLnBrk="1" latinLnBrk="0" hangingPunct="1">
        <a:defRPr sz="39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3235DA35-EDA3-6E00-2067-9F5C8959C4FE}"/>
              </a:ext>
            </a:extLst>
          </p:cNvPr>
          <p:cNvCxnSpPr>
            <a:stCxn id="4" idx="2"/>
            <a:endCxn id="78" idx="6"/>
          </p:cNvCxnSpPr>
          <p:nvPr/>
        </p:nvCxnSpPr>
        <p:spPr>
          <a:xfrm flipH="1">
            <a:off x="2851886" y="7922377"/>
            <a:ext cx="1421946" cy="1582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612ACBD-D0B6-2517-3BDB-FAD991930446}"/>
              </a:ext>
            </a:extLst>
          </p:cNvPr>
          <p:cNvSpPr/>
          <p:nvPr/>
        </p:nvSpPr>
        <p:spPr>
          <a:xfrm>
            <a:off x="3530882" y="7043802"/>
            <a:ext cx="1485900" cy="8785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USERS</a:t>
            </a:r>
            <a:endParaRPr lang="en-IN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4D0EDB-AB92-5160-283D-441056D69386}"/>
              </a:ext>
            </a:extLst>
          </p:cNvPr>
          <p:cNvSpPr/>
          <p:nvPr/>
        </p:nvSpPr>
        <p:spPr>
          <a:xfrm>
            <a:off x="9456718" y="7043802"/>
            <a:ext cx="1485900" cy="8785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ORDERS</a:t>
            </a:r>
            <a:endParaRPr lang="en-IN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A42171-AE66-8970-D347-C37F2CD4CCCA}"/>
              </a:ext>
            </a:extLst>
          </p:cNvPr>
          <p:cNvSpPr/>
          <p:nvPr/>
        </p:nvSpPr>
        <p:spPr>
          <a:xfrm>
            <a:off x="15081444" y="7043802"/>
            <a:ext cx="1707687" cy="8785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ORDER_ITEMS</a:t>
            </a:r>
            <a:endParaRPr lang="en-IN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AAB9BC-8A1F-F1CD-061F-D2948081E3F7}"/>
              </a:ext>
            </a:extLst>
          </p:cNvPr>
          <p:cNvSpPr/>
          <p:nvPr/>
        </p:nvSpPr>
        <p:spPr>
          <a:xfrm>
            <a:off x="9378690" y="12624494"/>
            <a:ext cx="1641955" cy="8785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PAYMENTS</a:t>
            </a:r>
            <a:endParaRPr lang="en-IN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FF24FA-6836-A9B0-2D64-B826284F35D5}"/>
              </a:ext>
            </a:extLst>
          </p:cNvPr>
          <p:cNvSpPr/>
          <p:nvPr/>
        </p:nvSpPr>
        <p:spPr>
          <a:xfrm>
            <a:off x="9456718" y="2868074"/>
            <a:ext cx="1485900" cy="8785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PRODUCTS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CDD67E-6AC9-49EC-41CA-40A5ADD97020}"/>
              </a:ext>
            </a:extLst>
          </p:cNvPr>
          <p:cNvSpPr txBox="1"/>
          <p:nvPr/>
        </p:nvSpPr>
        <p:spPr>
          <a:xfrm>
            <a:off x="5974601" y="308862"/>
            <a:ext cx="8036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latin typeface="Comic Sans MS" panose="030F0702030302020204" pitchFamily="66" charset="0"/>
              </a:rPr>
              <a:t>e_commerce_database_ER_diagram</a:t>
            </a:r>
            <a:endParaRPr lang="en-IN" sz="3200" b="1" dirty="0">
              <a:latin typeface="Comic Sans MS" panose="030F0702030302020204" pitchFamily="66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7F8956-CDEC-2D8A-6DA5-455AD87B4138}"/>
              </a:ext>
            </a:extLst>
          </p:cNvPr>
          <p:cNvSpPr txBox="1"/>
          <p:nvPr/>
        </p:nvSpPr>
        <p:spPr>
          <a:xfrm>
            <a:off x="12804350" y="3333608"/>
            <a:ext cx="794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1</a:t>
            </a:r>
            <a:endParaRPr lang="en-IN" sz="3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1D99AE-B9EF-C8F7-6103-898520FE681B}"/>
              </a:ext>
            </a:extLst>
          </p:cNvPr>
          <p:cNvSpPr txBox="1"/>
          <p:nvPr/>
        </p:nvSpPr>
        <p:spPr>
          <a:xfrm>
            <a:off x="8615568" y="6847217"/>
            <a:ext cx="794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N</a:t>
            </a:r>
            <a:endParaRPr lang="en-IN" sz="36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4377FC-3196-422B-9404-4D65FCFC75D7}"/>
              </a:ext>
            </a:extLst>
          </p:cNvPr>
          <p:cNvSpPr txBox="1"/>
          <p:nvPr/>
        </p:nvSpPr>
        <p:spPr>
          <a:xfrm>
            <a:off x="5379355" y="6868681"/>
            <a:ext cx="41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1</a:t>
            </a:r>
            <a:endParaRPr lang="en-IN" sz="3600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D934C6E-C6BE-6BB7-0AF3-72ADF2DB8A58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0942618" y="7483086"/>
            <a:ext cx="4138827" cy="4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50BDA9-49DE-6D4B-DA51-CC4C4BFF7A18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0199668" y="7922377"/>
            <a:ext cx="0" cy="470211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785247D-5D3A-74EF-533F-01E6C889A431}"/>
              </a:ext>
            </a:extLst>
          </p:cNvPr>
          <p:cNvSpPr txBox="1"/>
          <p:nvPr/>
        </p:nvSpPr>
        <p:spPr>
          <a:xfrm>
            <a:off x="11098673" y="6879610"/>
            <a:ext cx="794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1</a:t>
            </a:r>
            <a:endParaRPr lang="en-IN" sz="36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D5336D-70F7-9A15-58C8-2CD75DD101E7}"/>
              </a:ext>
            </a:extLst>
          </p:cNvPr>
          <p:cNvSpPr txBox="1"/>
          <p:nvPr/>
        </p:nvSpPr>
        <p:spPr>
          <a:xfrm>
            <a:off x="14189222" y="6892791"/>
            <a:ext cx="794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N</a:t>
            </a:r>
            <a:endParaRPr lang="en-IN" sz="36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E0B58B-8DEF-54BD-C652-EC3C0B34A54C}"/>
              </a:ext>
            </a:extLst>
          </p:cNvPr>
          <p:cNvSpPr txBox="1"/>
          <p:nvPr/>
        </p:nvSpPr>
        <p:spPr>
          <a:xfrm>
            <a:off x="15426537" y="4755031"/>
            <a:ext cx="276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N</a:t>
            </a:r>
            <a:endParaRPr lang="en-IN" sz="36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8F425B-793C-F350-19AD-7EEDC852FC49}"/>
              </a:ext>
            </a:extLst>
          </p:cNvPr>
          <p:cNvSpPr txBox="1"/>
          <p:nvPr/>
        </p:nvSpPr>
        <p:spPr>
          <a:xfrm>
            <a:off x="9493192" y="11184869"/>
            <a:ext cx="7940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1</a:t>
            </a:r>
            <a:endParaRPr lang="en-IN" sz="3600" b="1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2B27FD84-0C46-6219-0BE8-A79C3D7FBDA4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>
            <a:off x="10942618" y="3307362"/>
            <a:ext cx="4992670" cy="3736440"/>
          </a:xfrm>
          <a:prstGeom prst="bentConnector2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Diamond 37">
            <a:extLst>
              <a:ext uri="{FF2B5EF4-FFF2-40B4-BE49-F238E27FC236}">
                <a16:creationId xmlns:a16="http://schemas.microsoft.com/office/drawing/2014/main" id="{91F37D24-1071-D64C-A971-518568F0AB84}"/>
              </a:ext>
            </a:extLst>
          </p:cNvPr>
          <p:cNvSpPr/>
          <p:nvPr/>
        </p:nvSpPr>
        <p:spPr>
          <a:xfrm>
            <a:off x="8939750" y="9664220"/>
            <a:ext cx="2555941" cy="763993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pc="300" dirty="0">
                <a:solidFill>
                  <a:schemeClr val="tx1"/>
                </a:solidFill>
              </a:rPr>
              <a:t>Pays</a:t>
            </a:r>
            <a:endParaRPr lang="en-IN" sz="1600" b="1" spc="300" dirty="0">
              <a:solidFill>
                <a:schemeClr val="tx1"/>
              </a:solidFill>
            </a:endParaRPr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A6AF1350-0D1E-D38A-8BFF-CF8A419E7526}"/>
              </a:ext>
            </a:extLst>
          </p:cNvPr>
          <p:cNvSpPr/>
          <p:nvPr/>
        </p:nvSpPr>
        <p:spPr>
          <a:xfrm>
            <a:off x="11640594" y="7091311"/>
            <a:ext cx="2555941" cy="763993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pc="300" dirty="0">
                <a:solidFill>
                  <a:schemeClr val="tx1"/>
                </a:solidFill>
              </a:rPr>
              <a:t>Contains</a:t>
            </a:r>
            <a:endParaRPr lang="en-IN" sz="1600" b="1" spc="300" dirty="0">
              <a:solidFill>
                <a:schemeClr val="tx1"/>
              </a:solidFill>
            </a:endParaRPr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EC425E9A-DB40-2147-DC1F-200553503E33}"/>
              </a:ext>
            </a:extLst>
          </p:cNvPr>
          <p:cNvSpPr/>
          <p:nvPr/>
        </p:nvSpPr>
        <p:spPr>
          <a:xfrm>
            <a:off x="14657316" y="2910543"/>
            <a:ext cx="2555941" cy="763993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pc="300" dirty="0">
                <a:solidFill>
                  <a:schemeClr val="tx1"/>
                </a:solidFill>
              </a:rPr>
              <a:t>Includes</a:t>
            </a:r>
            <a:endParaRPr lang="en-IN" sz="1600" b="1" spc="300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D604665-DBA9-A383-2D79-1246D7EFB12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016782" y="7483090"/>
            <a:ext cx="4439936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iamond 40">
            <a:extLst>
              <a:ext uri="{FF2B5EF4-FFF2-40B4-BE49-F238E27FC236}">
                <a16:creationId xmlns:a16="http://schemas.microsoft.com/office/drawing/2014/main" id="{25879A42-3335-294D-F3D4-2EAC9939F5B6}"/>
              </a:ext>
            </a:extLst>
          </p:cNvPr>
          <p:cNvSpPr/>
          <p:nvPr/>
        </p:nvSpPr>
        <p:spPr>
          <a:xfrm>
            <a:off x="5947676" y="7111552"/>
            <a:ext cx="2555941" cy="763993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pc="300">
                <a:solidFill>
                  <a:schemeClr val="tx1"/>
                </a:solidFill>
              </a:rPr>
              <a:t>Places</a:t>
            </a:r>
            <a:endParaRPr lang="en-IN" sz="1600" b="1" spc="300" dirty="0">
              <a:solidFill>
                <a:schemeClr val="tx1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BF41B5B-217A-7BE9-C787-28A4789F2791}"/>
              </a:ext>
            </a:extLst>
          </p:cNvPr>
          <p:cNvSpPr/>
          <p:nvPr/>
        </p:nvSpPr>
        <p:spPr>
          <a:xfrm>
            <a:off x="1913589" y="4336283"/>
            <a:ext cx="2327310" cy="7849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Signup_date</a:t>
            </a:r>
            <a:endParaRPr lang="en-IN" sz="200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320788D-1610-9E89-2817-9B118FC452F7}"/>
              </a:ext>
            </a:extLst>
          </p:cNvPr>
          <p:cNvSpPr/>
          <p:nvPr/>
        </p:nvSpPr>
        <p:spPr>
          <a:xfrm>
            <a:off x="15539007" y="9443452"/>
            <a:ext cx="2327310" cy="7849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quantity</a:t>
            </a:r>
            <a:endParaRPr lang="en-IN" sz="2800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B7653B6-4EC4-FEF2-69A7-1328192AA197}"/>
              </a:ext>
            </a:extLst>
          </p:cNvPr>
          <p:cNvSpPr/>
          <p:nvPr/>
        </p:nvSpPr>
        <p:spPr>
          <a:xfrm>
            <a:off x="530825" y="5210230"/>
            <a:ext cx="2327310" cy="7849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dob</a:t>
            </a:r>
            <a:endParaRPr lang="en-IN" sz="28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DBCA384-3784-A28B-9573-949E19CE9B83}"/>
              </a:ext>
            </a:extLst>
          </p:cNvPr>
          <p:cNvSpPr/>
          <p:nvPr/>
        </p:nvSpPr>
        <p:spPr>
          <a:xfrm>
            <a:off x="3944458" y="10295707"/>
            <a:ext cx="2327310" cy="7849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city</a:t>
            </a:r>
            <a:endParaRPr lang="en-IN" sz="2800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624C4E5-36A9-206A-BE93-1BA0E7CDB8BC}"/>
              </a:ext>
            </a:extLst>
          </p:cNvPr>
          <p:cNvSpPr/>
          <p:nvPr/>
        </p:nvSpPr>
        <p:spPr>
          <a:xfrm>
            <a:off x="1012175" y="10268070"/>
            <a:ext cx="2327310" cy="7849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gender</a:t>
            </a:r>
            <a:endParaRPr lang="en-IN" sz="2800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66E75A0-2DF0-D694-D622-BFEEED4E575C}"/>
              </a:ext>
            </a:extLst>
          </p:cNvPr>
          <p:cNvSpPr/>
          <p:nvPr/>
        </p:nvSpPr>
        <p:spPr>
          <a:xfrm>
            <a:off x="4421833" y="4685742"/>
            <a:ext cx="2327310" cy="7849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contact</a:t>
            </a:r>
            <a:endParaRPr lang="en-IN" sz="2800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5130D9B-5944-1351-98D3-8F15F93092B1}"/>
              </a:ext>
            </a:extLst>
          </p:cNvPr>
          <p:cNvSpPr/>
          <p:nvPr/>
        </p:nvSpPr>
        <p:spPr>
          <a:xfrm>
            <a:off x="161742" y="6476632"/>
            <a:ext cx="2327310" cy="7849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id</a:t>
            </a:r>
            <a:endParaRPr lang="en-IN" sz="280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F27565C-4214-4BE3-2183-332B332D0D9C}"/>
              </a:ext>
            </a:extLst>
          </p:cNvPr>
          <p:cNvSpPr/>
          <p:nvPr/>
        </p:nvSpPr>
        <p:spPr>
          <a:xfrm>
            <a:off x="524576" y="9112203"/>
            <a:ext cx="2327310" cy="7849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email</a:t>
            </a:r>
            <a:endParaRPr lang="en-IN" sz="2800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8255844-A2FE-08F7-C225-CB3DB5D754BD}"/>
              </a:ext>
            </a:extLst>
          </p:cNvPr>
          <p:cNvSpPr/>
          <p:nvPr/>
        </p:nvSpPr>
        <p:spPr>
          <a:xfrm>
            <a:off x="227693" y="7815234"/>
            <a:ext cx="2327310" cy="7849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name</a:t>
            </a:r>
            <a:endParaRPr lang="en-IN" sz="2800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E408B8A-031F-43F3-C047-23020E838C1D}"/>
              </a:ext>
            </a:extLst>
          </p:cNvPr>
          <p:cNvCxnSpPr>
            <a:cxnSpLocks/>
          </p:cNvCxnSpPr>
          <p:nvPr/>
        </p:nvCxnSpPr>
        <p:spPr>
          <a:xfrm>
            <a:off x="1012175" y="7111552"/>
            <a:ext cx="6377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B61D1DFD-C044-7795-8CC3-41E68C353C30}"/>
              </a:ext>
            </a:extLst>
          </p:cNvPr>
          <p:cNvSpPr/>
          <p:nvPr/>
        </p:nvSpPr>
        <p:spPr>
          <a:xfrm>
            <a:off x="6467495" y="2908372"/>
            <a:ext cx="2327310" cy="7849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price</a:t>
            </a:r>
            <a:endParaRPr lang="en-IN" sz="2800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A93FC2F-4039-394C-E77C-8C74A27514AB}"/>
              </a:ext>
            </a:extLst>
          </p:cNvPr>
          <p:cNvSpPr/>
          <p:nvPr/>
        </p:nvSpPr>
        <p:spPr>
          <a:xfrm>
            <a:off x="6160118" y="1515638"/>
            <a:ext cx="2327310" cy="7849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category</a:t>
            </a:r>
            <a:endParaRPr lang="en-IN" sz="28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5C1B6FDF-3278-A202-0998-A4A9002A840B}"/>
              </a:ext>
            </a:extLst>
          </p:cNvPr>
          <p:cNvSpPr/>
          <p:nvPr/>
        </p:nvSpPr>
        <p:spPr>
          <a:xfrm>
            <a:off x="11287478" y="1256110"/>
            <a:ext cx="2327310" cy="7849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name</a:t>
            </a:r>
            <a:endParaRPr lang="en-IN" sz="2800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8057A12-4A84-FF0E-6F0B-FFE4496994A7}"/>
              </a:ext>
            </a:extLst>
          </p:cNvPr>
          <p:cNvSpPr/>
          <p:nvPr/>
        </p:nvSpPr>
        <p:spPr>
          <a:xfrm>
            <a:off x="8645008" y="1323159"/>
            <a:ext cx="2327310" cy="7849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id</a:t>
            </a:r>
            <a:endParaRPr lang="en-IN" sz="2800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751F2A50-8325-BD78-EDB5-EDECF77CC887}"/>
              </a:ext>
            </a:extLst>
          </p:cNvPr>
          <p:cNvSpPr/>
          <p:nvPr/>
        </p:nvSpPr>
        <p:spPr>
          <a:xfrm>
            <a:off x="5791622" y="12718158"/>
            <a:ext cx="2327310" cy="7849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order_id</a:t>
            </a:r>
            <a:endParaRPr lang="en-IN" sz="28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BBDF6C6-07D0-00DE-0FCA-54AF48D67B9C}"/>
              </a:ext>
            </a:extLst>
          </p:cNvPr>
          <p:cNvSpPr/>
          <p:nvPr/>
        </p:nvSpPr>
        <p:spPr>
          <a:xfrm>
            <a:off x="17126080" y="8368709"/>
            <a:ext cx="2327310" cy="7849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product_id</a:t>
            </a:r>
            <a:endParaRPr lang="en-IN" sz="24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0B4009D-4170-364D-6328-DBEBD1648F55}"/>
              </a:ext>
            </a:extLst>
          </p:cNvPr>
          <p:cNvSpPr/>
          <p:nvPr/>
        </p:nvSpPr>
        <p:spPr>
          <a:xfrm>
            <a:off x="17569735" y="7099294"/>
            <a:ext cx="2327310" cy="7849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order_id</a:t>
            </a:r>
            <a:endParaRPr lang="en-IN" sz="28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ED3928DC-6F51-6FC2-8D2D-60634B0BF595}"/>
              </a:ext>
            </a:extLst>
          </p:cNvPr>
          <p:cNvSpPr/>
          <p:nvPr/>
        </p:nvSpPr>
        <p:spPr>
          <a:xfrm>
            <a:off x="16383796" y="5497214"/>
            <a:ext cx="2327310" cy="7849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id</a:t>
            </a:r>
            <a:endParaRPr lang="en-IN" sz="28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7DC6BF33-F2CE-FA5F-8614-B46A2594303A}"/>
              </a:ext>
            </a:extLst>
          </p:cNvPr>
          <p:cNvSpPr txBox="1"/>
          <p:nvPr/>
        </p:nvSpPr>
        <p:spPr>
          <a:xfrm flipH="1">
            <a:off x="10319911" y="8431878"/>
            <a:ext cx="506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1</a:t>
            </a:r>
            <a:endParaRPr lang="en-IN" sz="3600" b="1" dirty="0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99D0336A-B310-7590-6A5F-D4CF43B7FD8E}"/>
              </a:ext>
            </a:extLst>
          </p:cNvPr>
          <p:cNvSpPr/>
          <p:nvPr/>
        </p:nvSpPr>
        <p:spPr>
          <a:xfrm>
            <a:off x="11789977" y="4692658"/>
            <a:ext cx="2327310" cy="7849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Order_date</a:t>
            </a:r>
            <a:endParaRPr lang="en-IN" sz="2400" dirty="0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95B5F3F1-F1DE-0403-AEBB-FD83B1B92530}"/>
              </a:ext>
            </a:extLst>
          </p:cNvPr>
          <p:cNvSpPr/>
          <p:nvPr/>
        </p:nvSpPr>
        <p:spPr>
          <a:xfrm>
            <a:off x="9182121" y="4430104"/>
            <a:ext cx="2327310" cy="7849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user_id</a:t>
            </a:r>
            <a:endParaRPr lang="en-IN" sz="2800" dirty="0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F65FEB4F-98FE-CA55-F2CE-6EF7AD04C917}"/>
              </a:ext>
            </a:extLst>
          </p:cNvPr>
          <p:cNvSpPr/>
          <p:nvPr/>
        </p:nvSpPr>
        <p:spPr>
          <a:xfrm>
            <a:off x="7465393" y="5250048"/>
            <a:ext cx="2327310" cy="7849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id</a:t>
            </a:r>
            <a:endParaRPr lang="en-IN" sz="2800" dirty="0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1FC052BE-4FA3-CE37-0F09-FB38239BA065}"/>
              </a:ext>
            </a:extLst>
          </p:cNvPr>
          <p:cNvSpPr/>
          <p:nvPr/>
        </p:nvSpPr>
        <p:spPr>
          <a:xfrm>
            <a:off x="12083505" y="5709974"/>
            <a:ext cx="2327310" cy="7849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total_amount</a:t>
            </a:r>
            <a:endParaRPr lang="en-IN" sz="2000" dirty="0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29A752A4-1C19-BC47-ED72-E99DC6B3A4F1}"/>
              </a:ext>
            </a:extLst>
          </p:cNvPr>
          <p:cNvSpPr/>
          <p:nvPr/>
        </p:nvSpPr>
        <p:spPr>
          <a:xfrm>
            <a:off x="6749143" y="14189203"/>
            <a:ext cx="2629547" cy="95140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payment_method</a:t>
            </a:r>
            <a:endParaRPr lang="en-IN" dirty="0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AEB257B0-6801-BB2F-D685-38CF1AE13F08}"/>
              </a:ext>
            </a:extLst>
          </p:cNvPr>
          <p:cNvSpPr/>
          <p:nvPr/>
        </p:nvSpPr>
        <p:spPr>
          <a:xfrm>
            <a:off x="10002373" y="14027832"/>
            <a:ext cx="2327310" cy="7849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id</a:t>
            </a:r>
            <a:endParaRPr lang="en-IN" sz="2800" dirty="0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F17F2D29-84F9-EEDF-753E-6E698459DF95}"/>
              </a:ext>
            </a:extLst>
          </p:cNvPr>
          <p:cNvSpPr/>
          <p:nvPr/>
        </p:nvSpPr>
        <p:spPr>
          <a:xfrm>
            <a:off x="12754134" y="13711717"/>
            <a:ext cx="2327310" cy="7849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payment_date</a:t>
            </a:r>
            <a:endParaRPr lang="en-IN" dirty="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018B4083-8E57-D203-B402-6DF0048E60D7}"/>
              </a:ext>
            </a:extLst>
          </p:cNvPr>
          <p:cNvSpPr/>
          <p:nvPr/>
        </p:nvSpPr>
        <p:spPr>
          <a:xfrm>
            <a:off x="13852998" y="12534350"/>
            <a:ext cx="2651917" cy="7849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payment_status</a:t>
            </a:r>
            <a:endParaRPr lang="en-US" dirty="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2AD5DF3D-E789-8A53-C4BF-352BD0EA6BE0}"/>
              </a:ext>
            </a:extLst>
          </p:cNvPr>
          <p:cNvSpPr/>
          <p:nvPr/>
        </p:nvSpPr>
        <p:spPr>
          <a:xfrm>
            <a:off x="13055398" y="8757484"/>
            <a:ext cx="2327310" cy="7849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price</a:t>
            </a:r>
            <a:endParaRPr lang="en-IN" sz="2800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7E783AE-E6E6-71D1-59F0-E550E48BF662}"/>
              </a:ext>
            </a:extLst>
          </p:cNvPr>
          <p:cNvCxnSpPr>
            <a:cxnSpLocks/>
          </p:cNvCxnSpPr>
          <p:nvPr/>
        </p:nvCxnSpPr>
        <p:spPr>
          <a:xfrm>
            <a:off x="8310182" y="5889669"/>
            <a:ext cx="6377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8A8CBAB-93D6-0FCD-0AC9-EC7E0B817E0A}"/>
              </a:ext>
            </a:extLst>
          </p:cNvPr>
          <p:cNvCxnSpPr>
            <a:cxnSpLocks/>
          </p:cNvCxnSpPr>
          <p:nvPr/>
        </p:nvCxnSpPr>
        <p:spPr>
          <a:xfrm>
            <a:off x="9493192" y="1949365"/>
            <a:ext cx="6377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C774BA9-E87D-F6DC-2907-58B6370D74CC}"/>
              </a:ext>
            </a:extLst>
          </p:cNvPr>
          <p:cNvCxnSpPr>
            <a:cxnSpLocks/>
          </p:cNvCxnSpPr>
          <p:nvPr/>
        </p:nvCxnSpPr>
        <p:spPr>
          <a:xfrm>
            <a:off x="17228585" y="6127130"/>
            <a:ext cx="6377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54E19EA-7071-325B-7BE6-7E9B17608518}"/>
              </a:ext>
            </a:extLst>
          </p:cNvPr>
          <p:cNvCxnSpPr>
            <a:cxnSpLocks/>
          </p:cNvCxnSpPr>
          <p:nvPr/>
        </p:nvCxnSpPr>
        <p:spPr>
          <a:xfrm>
            <a:off x="10857959" y="14666153"/>
            <a:ext cx="6377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BB95044-59F3-6A6A-E80E-38BD5439E818}"/>
              </a:ext>
            </a:extLst>
          </p:cNvPr>
          <p:cNvCxnSpPr>
            <a:cxnSpLocks/>
          </p:cNvCxnSpPr>
          <p:nvPr/>
        </p:nvCxnSpPr>
        <p:spPr>
          <a:xfrm>
            <a:off x="17625060" y="8979875"/>
            <a:ext cx="140208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ADF82A4F-FCFD-6BDB-6777-E839F3C42352}"/>
              </a:ext>
            </a:extLst>
          </p:cNvPr>
          <p:cNvCxnSpPr>
            <a:cxnSpLocks/>
          </p:cNvCxnSpPr>
          <p:nvPr/>
        </p:nvCxnSpPr>
        <p:spPr>
          <a:xfrm>
            <a:off x="6319187" y="13364980"/>
            <a:ext cx="1354153" cy="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FA46D2AF-F1D5-3C45-F326-F1258F96B057}"/>
              </a:ext>
            </a:extLst>
          </p:cNvPr>
          <p:cNvCxnSpPr>
            <a:cxnSpLocks/>
          </p:cNvCxnSpPr>
          <p:nvPr/>
        </p:nvCxnSpPr>
        <p:spPr>
          <a:xfrm>
            <a:off x="9792703" y="5078196"/>
            <a:ext cx="1149915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1BF4AA3-2FC3-B48A-831F-65413393379E}"/>
              </a:ext>
            </a:extLst>
          </p:cNvPr>
          <p:cNvCxnSpPr>
            <a:cxnSpLocks/>
          </p:cNvCxnSpPr>
          <p:nvPr/>
        </p:nvCxnSpPr>
        <p:spPr>
          <a:xfrm>
            <a:off x="18032410" y="7722471"/>
            <a:ext cx="1401960" cy="1318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007ADDE-EF61-4C7B-5544-42F39D6AE36B}"/>
              </a:ext>
            </a:extLst>
          </p:cNvPr>
          <p:cNvCxnSpPr>
            <a:stCxn id="4" idx="0"/>
            <a:endCxn id="64" idx="4"/>
          </p:cNvCxnSpPr>
          <p:nvPr/>
        </p:nvCxnSpPr>
        <p:spPr>
          <a:xfrm flipH="1" flipV="1">
            <a:off x="3077244" y="5121194"/>
            <a:ext cx="1196588" cy="1922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2ABD1EC-AED6-1F57-8C9E-5982A9FB5A3A}"/>
              </a:ext>
            </a:extLst>
          </p:cNvPr>
          <p:cNvCxnSpPr>
            <a:stCxn id="4" idx="0"/>
          </p:cNvCxnSpPr>
          <p:nvPr/>
        </p:nvCxnSpPr>
        <p:spPr>
          <a:xfrm flipV="1">
            <a:off x="4273832" y="5497214"/>
            <a:ext cx="948408" cy="1546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A942E00-7E96-21A4-9B42-27969904B04D}"/>
              </a:ext>
            </a:extLst>
          </p:cNvPr>
          <p:cNvCxnSpPr>
            <a:stCxn id="4" idx="0"/>
            <a:endCxn id="73" idx="5"/>
          </p:cNvCxnSpPr>
          <p:nvPr/>
        </p:nvCxnSpPr>
        <p:spPr>
          <a:xfrm flipH="1" flipV="1">
            <a:off x="2517308" y="5880193"/>
            <a:ext cx="1756524" cy="1163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52A8E13-9FDA-38FA-4F71-6CF56C3FB771}"/>
              </a:ext>
            </a:extLst>
          </p:cNvPr>
          <p:cNvCxnSpPr>
            <a:stCxn id="4" idx="1"/>
            <a:endCxn id="77" idx="5"/>
          </p:cNvCxnSpPr>
          <p:nvPr/>
        </p:nvCxnSpPr>
        <p:spPr>
          <a:xfrm flipH="1" flipV="1">
            <a:off x="2148225" y="7146595"/>
            <a:ext cx="1382657" cy="3364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2BF4F73-8A68-C13F-AE44-8A49D2782260}"/>
              </a:ext>
            </a:extLst>
          </p:cNvPr>
          <p:cNvCxnSpPr>
            <a:stCxn id="4" idx="1"/>
            <a:endCxn id="79" idx="6"/>
          </p:cNvCxnSpPr>
          <p:nvPr/>
        </p:nvCxnSpPr>
        <p:spPr>
          <a:xfrm flipH="1">
            <a:off x="2555003" y="7483090"/>
            <a:ext cx="975879" cy="724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BF51A32-5621-EDAC-54FD-5730A8BC4CB8}"/>
              </a:ext>
            </a:extLst>
          </p:cNvPr>
          <p:cNvCxnSpPr>
            <a:stCxn id="4" idx="2"/>
            <a:endCxn id="75" idx="7"/>
          </p:cNvCxnSpPr>
          <p:nvPr/>
        </p:nvCxnSpPr>
        <p:spPr>
          <a:xfrm flipH="1">
            <a:off x="2998658" y="7922377"/>
            <a:ext cx="1275174" cy="2460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2CE95A30-DCDE-686F-9DF1-075B96253DDE}"/>
              </a:ext>
            </a:extLst>
          </p:cNvPr>
          <p:cNvCxnSpPr>
            <a:stCxn id="4" idx="2"/>
            <a:endCxn id="74" idx="0"/>
          </p:cNvCxnSpPr>
          <p:nvPr/>
        </p:nvCxnSpPr>
        <p:spPr>
          <a:xfrm>
            <a:off x="4273832" y="7922377"/>
            <a:ext cx="834281" cy="237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462131B8-2944-0A31-0739-6B26DD3CFEA1}"/>
              </a:ext>
            </a:extLst>
          </p:cNvPr>
          <p:cNvCxnSpPr>
            <a:stCxn id="5" idx="0"/>
            <a:endCxn id="136" idx="4"/>
          </p:cNvCxnSpPr>
          <p:nvPr/>
        </p:nvCxnSpPr>
        <p:spPr>
          <a:xfrm flipH="1" flipV="1">
            <a:off x="8629048" y="6034959"/>
            <a:ext cx="1570620" cy="1008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9D6C994-271A-1199-A768-16685B15F25D}"/>
              </a:ext>
            </a:extLst>
          </p:cNvPr>
          <p:cNvCxnSpPr>
            <a:cxnSpLocks/>
            <a:stCxn id="5" idx="0"/>
            <a:endCxn id="137" idx="2"/>
          </p:cNvCxnSpPr>
          <p:nvPr/>
        </p:nvCxnSpPr>
        <p:spPr>
          <a:xfrm flipV="1">
            <a:off x="10199668" y="6102430"/>
            <a:ext cx="1883837" cy="941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9303C9A-0B5A-10B7-C79A-342D4BF11C0A}"/>
              </a:ext>
            </a:extLst>
          </p:cNvPr>
          <p:cNvCxnSpPr>
            <a:cxnSpLocks/>
            <a:stCxn id="5" idx="0"/>
            <a:endCxn id="135" idx="4"/>
          </p:cNvCxnSpPr>
          <p:nvPr/>
        </p:nvCxnSpPr>
        <p:spPr>
          <a:xfrm flipV="1">
            <a:off x="10199668" y="5215015"/>
            <a:ext cx="146108" cy="1828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41D21F11-9EFB-3079-B0B0-E27EC3DB54B4}"/>
              </a:ext>
            </a:extLst>
          </p:cNvPr>
          <p:cNvCxnSpPr>
            <a:cxnSpLocks/>
            <a:stCxn id="5" idx="0"/>
            <a:endCxn id="134" idx="3"/>
          </p:cNvCxnSpPr>
          <p:nvPr/>
        </p:nvCxnSpPr>
        <p:spPr>
          <a:xfrm flipV="1">
            <a:off x="10199668" y="5362621"/>
            <a:ext cx="1931136" cy="168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D06BCC57-CED9-71A4-AB9D-9DCB7FC367FF}"/>
              </a:ext>
            </a:extLst>
          </p:cNvPr>
          <p:cNvCxnSpPr>
            <a:stCxn id="7" idx="1"/>
            <a:endCxn id="93" idx="6"/>
          </p:cNvCxnSpPr>
          <p:nvPr/>
        </p:nvCxnSpPr>
        <p:spPr>
          <a:xfrm flipH="1">
            <a:off x="8118932" y="13063782"/>
            <a:ext cx="1259758" cy="4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7F589750-3005-EAEE-AF08-DAF2253F894D}"/>
              </a:ext>
            </a:extLst>
          </p:cNvPr>
          <p:cNvCxnSpPr>
            <a:cxnSpLocks/>
            <a:stCxn id="7" idx="2"/>
            <a:endCxn id="138" idx="0"/>
          </p:cNvCxnSpPr>
          <p:nvPr/>
        </p:nvCxnSpPr>
        <p:spPr>
          <a:xfrm flipH="1">
            <a:off x="8063917" y="13503069"/>
            <a:ext cx="2135751" cy="686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68611AE7-BB99-4815-5E8B-A01287E72FF5}"/>
              </a:ext>
            </a:extLst>
          </p:cNvPr>
          <p:cNvCxnSpPr>
            <a:stCxn id="7" idx="2"/>
            <a:endCxn id="139" idx="0"/>
          </p:cNvCxnSpPr>
          <p:nvPr/>
        </p:nvCxnSpPr>
        <p:spPr>
          <a:xfrm>
            <a:off x="10199668" y="13503069"/>
            <a:ext cx="966360" cy="52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3DF2BDC4-9564-0B11-B734-F42518C9ACEF}"/>
              </a:ext>
            </a:extLst>
          </p:cNvPr>
          <p:cNvCxnSpPr>
            <a:cxnSpLocks/>
            <a:stCxn id="7" idx="3"/>
            <a:endCxn id="141" idx="2"/>
          </p:cNvCxnSpPr>
          <p:nvPr/>
        </p:nvCxnSpPr>
        <p:spPr>
          <a:xfrm flipV="1">
            <a:off x="11020645" y="12926806"/>
            <a:ext cx="2832353" cy="136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3A1DE70-38B0-5FE1-FB05-52065AA3BB83}"/>
              </a:ext>
            </a:extLst>
          </p:cNvPr>
          <p:cNvCxnSpPr>
            <a:stCxn id="7" idx="3"/>
            <a:endCxn id="140" idx="1"/>
          </p:cNvCxnSpPr>
          <p:nvPr/>
        </p:nvCxnSpPr>
        <p:spPr>
          <a:xfrm>
            <a:off x="11020645" y="13063782"/>
            <a:ext cx="2074316" cy="762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360451A9-7680-79C4-EF05-D1D3D724B029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16789131" y="6461997"/>
            <a:ext cx="758320" cy="102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1DB6F8EC-7730-D2AD-3A8C-97D3506C779B}"/>
              </a:ext>
            </a:extLst>
          </p:cNvPr>
          <p:cNvCxnSpPr>
            <a:stCxn id="6" idx="3"/>
            <a:endCxn id="95" idx="2"/>
          </p:cNvCxnSpPr>
          <p:nvPr/>
        </p:nvCxnSpPr>
        <p:spPr>
          <a:xfrm>
            <a:off x="16789131" y="7483090"/>
            <a:ext cx="780604" cy="8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B459D10E-7B21-8E49-5200-A8B94E8C4BDC}"/>
              </a:ext>
            </a:extLst>
          </p:cNvPr>
          <p:cNvCxnSpPr>
            <a:cxnSpLocks/>
            <a:stCxn id="6" idx="3"/>
            <a:endCxn id="94" idx="1"/>
          </p:cNvCxnSpPr>
          <p:nvPr/>
        </p:nvCxnSpPr>
        <p:spPr>
          <a:xfrm>
            <a:off x="16789131" y="7483090"/>
            <a:ext cx="677776" cy="1000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78A4C306-691F-C038-2ECE-6CD514BBB4A6}"/>
              </a:ext>
            </a:extLst>
          </p:cNvPr>
          <p:cNvCxnSpPr>
            <a:cxnSpLocks/>
            <a:stCxn id="6" idx="2"/>
            <a:endCxn id="72" idx="0"/>
          </p:cNvCxnSpPr>
          <p:nvPr/>
        </p:nvCxnSpPr>
        <p:spPr>
          <a:xfrm>
            <a:off x="15935288" y="7922377"/>
            <a:ext cx="767374" cy="1521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28A07718-20C1-22AA-5E03-8B90CC600780}"/>
              </a:ext>
            </a:extLst>
          </p:cNvPr>
          <p:cNvCxnSpPr>
            <a:stCxn id="6" idx="2"/>
            <a:endCxn id="142" idx="7"/>
          </p:cNvCxnSpPr>
          <p:nvPr/>
        </p:nvCxnSpPr>
        <p:spPr>
          <a:xfrm flipH="1">
            <a:off x="15041881" y="7922377"/>
            <a:ext cx="893407" cy="95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728D203-FDD4-D010-8128-A47EC6C10971}"/>
              </a:ext>
            </a:extLst>
          </p:cNvPr>
          <p:cNvCxnSpPr>
            <a:stCxn id="8" idx="1"/>
            <a:endCxn id="89" idx="6"/>
          </p:cNvCxnSpPr>
          <p:nvPr/>
        </p:nvCxnSpPr>
        <p:spPr>
          <a:xfrm flipH="1" flipV="1">
            <a:off x="8794805" y="3300828"/>
            <a:ext cx="661913" cy="6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579C0851-25B7-AB86-647E-958368C1C2EF}"/>
              </a:ext>
            </a:extLst>
          </p:cNvPr>
          <p:cNvCxnSpPr>
            <a:stCxn id="8" idx="1"/>
            <a:endCxn id="90" idx="5"/>
          </p:cNvCxnSpPr>
          <p:nvPr/>
        </p:nvCxnSpPr>
        <p:spPr>
          <a:xfrm flipH="1" flipV="1">
            <a:off x="8146601" y="2185601"/>
            <a:ext cx="1310117" cy="1121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6F9A0682-41F4-6FE7-28F1-4B3E021C5D1D}"/>
              </a:ext>
            </a:extLst>
          </p:cNvPr>
          <p:cNvCxnSpPr>
            <a:stCxn id="8" idx="0"/>
            <a:endCxn id="92" idx="4"/>
          </p:cNvCxnSpPr>
          <p:nvPr/>
        </p:nvCxnSpPr>
        <p:spPr>
          <a:xfrm flipH="1" flipV="1">
            <a:off x="9808663" y="2108070"/>
            <a:ext cx="391005" cy="760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12A208EC-71FE-736F-DEFA-29A2A15FEBB4}"/>
              </a:ext>
            </a:extLst>
          </p:cNvPr>
          <p:cNvCxnSpPr>
            <a:stCxn id="8" idx="0"/>
            <a:endCxn id="91" idx="3"/>
          </p:cNvCxnSpPr>
          <p:nvPr/>
        </p:nvCxnSpPr>
        <p:spPr>
          <a:xfrm flipV="1">
            <a:off x="10199668" y="1926073"/>
            <a:ext cx="1428637" cy="94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8760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290</TotalTime>
  <Words>74</Words>
  <Application>Microsoft Office PowerPoint</Application>
  <PresentationFormat>Custom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Comic Sans MS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Manish Soni</dc:creator>
  <cp:lastModifiedBy>Manish Soni</cp:lastModifiedBy>
  <cp:revision>2</cp:revision>
  <dcterms:created xsi:type="dcterms:W3CDTF">2025-09-09T06:37:40Z</dcterms:created>
  <dcterms:modified xsi:type="dcterms:W3CDTF">2025-09-09T11:28:29Z</dcterms:modified>
</cp:coreProperties>
</file>