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B83F6-BB0E-4606-A378-A02D52FD5F4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C00CC5-C4C1-43E2-85B8-3D4C4369DE9B}">
      <dgm:prSet phldrT="[Text]"/>
      <dgm:spPr/>
      <dgm:t>
        <a:bodyPr/>
        <a:lstStyle/>
        <a:p>
          <a:r>
            <a:rPr lang="en-IN" dirty="0" smtClean="0"/>
            <a:t>Need Books</a:t>
          </a:r>
          <a:endParaRPr lang="en-IN" dirty="0"/>
        </a:p>
      </dgm:t>
    </dgm:pt>
    <dgm:pt modelId="{7A3484D1-2528-484D-A5FE-03CC02442F2D}" type="parTrans" cxnId="{CEFAEDA4-2C3D-44AE-BD4E-DE9B5932D926}">
      <dgm:prSet/>
      <dgm:spPr/>
      <dgm:t>
        <a:bodyPr/>
        <a:lstStyle/>
        <a:p>
          <a:endParaRPr lang="en-IN"/>
        </a:p>
      </dgm:t>
    </dgm:pt>
    <dgm:pt modelId="{D4D807B0-9F55-4060-9348-4865C70C18FB}" type="sibTrans" cxnId="{CEFAEDA4-2C3D-44AE-BD4E-DE9B5932D92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541CA558-D1EB-40E1-8312-79BFF8AD3ADD}">
      <dgm:prSet phldrT="[Text]"/>
      <dgm:spPr/>
      <dgm:t>
        <a:bodyPr/>
        <a:lstStyle/>
        <a:p>
          <a:r>
            <a:rPr lang="en-IN" dirty="0" smtClean="0"/>
            <a:t>Select Books</a:t>
          </a:r>
          <a:endParaRPr lang="en-IN" dirty="0"/>
        </a:p>
      </dgm:t>
    </dgm:pt>
    <dgm:pt modelId="{3FAD773A-352B-49E0-BA1D-A5C527E7E912}" type="parTrans" cxnId="{96DF856C-319B-46AC-B184-5E022E4526F4}">
      <dgm:prSet/>
      <dgm:spPr/>
      <dgm:t>
        <a:bodyPr/>
        <a:lstStyle/>
        <a:p>
          <a:endParaRPr lang="en-IN"/>
        </a:p>
      </dgm:t>
    </dgm:pt>
    <dgm:pt modelId="{AAF6230D-2C5A-4797-B799-AA62183442D8}" type="sibTrans" cxnId="{96DF856C-319B-46AC-B184-5E022E4526F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AEEC6B6F-63D4-4F4D-A08E-1BC3A98BA9DC}">
      <dgm:prSet phldrT="[Text]"/>
      <dgm:spPr/>
      <dgm:t>
        <a:bodyPr/>
        <a:lstStyle/>
        <a:p>
          <a:r>
            <a:rPr lang="en-IN" dirty="0" smtClean="0"/>
            <a:t>Confirm Books</a:t>
          </a:r>
          <a:endParaRPr lang="en-IN" dirty="0"/>
        </a:p>
      </dgm:t>
    </dgm:pt>
    <dgm:pt modelId="{432EBCD8-41B3-4868-908F-C8F8454E83A6}" type="parTrans" cxnId="{112B2C39-E913-4A6B-A2E2-A0064609DB35}">
      <dgm:prSet/>
      <dgm:spPr/>
      <dgm:t>
        <a:bodyPr/>
        <a:lstStyle/>
        <a:p>
          <a:endParaRPr lang="en-IN"/>
        </a:p>
      </dgm:t>
    </dgm:pt>
    <dgm:pt modelId="{E38DBD9E-D4E7-4AFB-8650-27BA261532A2}" type="sibTrans" cxnId="{112B2C39-E913-4A6B-A2E2-A0064609DB3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6324B350-973A-49E9-B2CB-066246BC17EB}">
      <dgm:prSet phldrT="[Text]"/>
      <dgm:spPr/>
      <dgm:t>
        <a:bodyPr/>
        <a:lstStyle/>
        <a:p>
          <a:r>
            <a:rPr lang="en-IN" dirty="0" smtClean="0"/>
            <a:t>Receive </a:t>
          </a:r>
          <a:r>
            <a:rPr lang="en-IN" dirty="0" smtClean="0">
              <a:solidFill>
                <a:srgbClr val="FFFF00"/>
              </a:solidFill>
            </a:rPr>
            <a:t>Pass Code</a:t>
          </a:r>
          <a:endParaRPr lang="en-IN" dirty="0">
            <a:solidFill>
              <a:srgbClr val="FFFF00"/>
            </a:solidFill>
          </a:endParaRPr>
        </a:p>
      </dgm:t>
    </dgm:pt>
    <dgm:pt modelId="{E22C7F60-EE09-4336-B6CF-77DFA40B83AE}" type="parTrans" cxnId="{F262660E-1573-4582-A78B-A3C961FC1DC0}">
      <dgm:prSet/>
      <dgm:spPr/>
      <dgm:t>
        <a:bodyPr/>
        <a:lstStyle/>
        <a:p>
          <a:endParaRPr lang="en-IN"/>
        </a:p>
      </dgm:t>
    </dgm:pt>
    <dgm:pt modelId="{87B3C968-F4A9-4DC8-A993-5F9FD7AC9AC2}" type="sibTrans" cxnId="{F262660E-1573-4582-A78B-A3C961FC1DC0}">
      <dgm:prSet/>
      <dgm:spPr/>
      <dgm:t>
        <a:bodyPr/>
        <a:lstStyle/>
        <a:p>
          <a:endParaRPr lang="en-IN"/>
        </a:p>
      </dgm:t>
    </dgm:pt>
    <dgm:pt modelId="{D07A35C7-1049-4133-BA30-65AAD2EB0412}">
      <dgm:prSet phldrT="[Text]"/>
      <dgm:spPr/>
      <dgm:t>
        <a:bodyPr/>
        <a:lstStyle/>
        <a:p>
          <a:r>
            <a:rPr lang="en-IN" dirty="0" smtClean="0"/>
            <a:t>Search Books </a:t>
          </a:r>
          <a:endParaRPr lang="en-IN" dirty="0"/>
        </a:p>
      </dgm:t>
    </dgm:pt>
    <dgm:pt modelId="{62548327-E8A1-4AAE-8E21-DFC1D0455D52}" type="parTrans" cxnId="{33EB948F-36A0-4964-BFB9-E4B34792570D}">
      <dgm:prSet/>
      <dgm:spPr/>
      <dgm:t>
        <a:bodyPr/>
        <a:lstStyle/>
        <a:p>
          <a:endParaRPr lang="en-IN"/>
        </a:p>
      </dgm:t>
    </dgm:pt>
    <dgm:pt modelId="{3BBF8152-D88E-42CA-B71C-2A17AEEDFD7A}" type="sibTrans" cxnId="{33EB948F-36A0-4964-BFB9-E4B34792570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053624C5-0F05-4C87-9CFB-90082AABA374}" type="pres">
      <dgm:prSet presAssocID="{C5EB83F6-BB0E-4606-A378-A02D52FD5F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348623E-0C65-4805-B6E1-C3B580C67537}" type="pres">
      <dgm:prSet presAssocID="{FFC00CC5-C4C1-43E2-85B8-3D4C4369DE9B}" presName="node" presStyleLbl="node1" presStyleIdx="0" presStyleCnt="5" custScaleX="40171" custScaleY="33981" custLinFactNeighborX="6224" custLinFactNeighborY="-183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0ED414-A3AE-4FA8-8349-C3C95FE84CC6}" type="pres">
      <dgm:prSet presAssocID="{D4D807B0-9F55-4060-9348-4865C70C18FB}" presName="sibTrans" presStyleLbl="sibTrans2D1" presStyleIdx="0" presStyleCnt="4" custScaleX="120989" custScaleY="33891"/>
      <dgm:spPr/>
      <dgm:t>
        <a:bodyPr/>
        <a:lstStyle/>
        <a:p>
          <a:endParaRPr lang="en-IN"/>
        </a:p>
      </dgm:t>
    </dgm:pt>
    <dgm:pt modelId="{425B02E0-A326-4A74-BEE4-71BA6D9FA137}" type="pres">
      <dgm:prSet presAssocID="{D4D807B0-9F55-4060-9348-4865C70C18FB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0F2E76C7-DCE0-4E3E-AFA4-F93D72C28B73}" type="pres">
      <dgm:prSet presAssocID="{D07A35C7-1049-4133-BA30-65AAD2EB0412}" presName="node" presStyleLbl="node1" presStyleIdx="1" presStyleCnt="5" custScaleX="40171" custScaleY="33981" custLinFactNeighborX="-9913" custLinFactNeighborY="-187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7D42FD-B055-46FE-921F-802EA15A5C1C}" type="pres">
      <dgm:prSet presAssocID="{3BBF8152-D88E-42CA-B71C-2A17AEEDFD7A}" presName="sibTrans" presStyleLbl="sibTrans2D1" presStyleIdx="1" presStyleCnt="4" custAng="18618490" custScaleX="47273" custScaleY="32573" custLinFactY="-58736" custLinFactNeighborX="5965" custLinFactNeighborY="-100000"/>
      <dgm:spPr/>
      <dgm:t>
        <a:bodyPr/>
        <a:lstStyle/>
        <a:p>
          <a:endParaRPr lang="en-IN"/>
        </a:p>
      </dgm:t>
    </dgm:pt>
    <dgm:pt modelId="{D60A1B98-A696-46FD-A546-BD286CAA5BC6}" type="pres">
      <dgm:prSet presAssocID="{3BBF8152-D88E-42CA-B71C-2A17AEEDFD7A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D85417CC-027A-451C-AF43-37BDD2DDDE06}" type="pres">
      <dgm:prSet presAssocID="{541CA558-D1EB-40E1-8312-79BFF8AD3ADD}" presName="node" presStyleLbl="node1" presStyleIdx="2" presStyleCnt="5" custScaleX="40171" custScaleY="33981" custLinFactY="17492" custLinFactNeighborX="-13653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7558F0-63C6-4577-ACAC-2D9323458DB4}" type="pres">
      <dgm:prSet presAssocID="{AAF6230D-2C5A-4797-B799-AA62183442D8}" presName="sibTrans" presStyleLbl="sibTrans2D1" presStyleIdx="2" presStyleCnt="4" custAng="107413" custScaleX="144036" custScaleY="21437" custLinFactNeighborX="-173" custLinFactNeighborY="-3109"/>
      <dgm:spPr/>
      <dgm:t>
        <a:bodyPr/>
        <a:lstStyle/>
        <a:p>
          <a:endParaRPr lang="en-IN"/>
        </a:p>
      </dgm:t>
    </dgm:pt>
    <dgm:pt modelId="{DC4DF877-22E5-4F73-A082-F7CB343D8F48}" type="pres">
      <dgm:prSet presAssocID="{AAF6230D-2C5A-4797-B799-AA62183442D8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5A657FAE-CF65-4930-B319-1CFB960B3567}" type="pres">
      <dgm:prSet presAssocID="{AEEC6B6F-63D4-4F4D-A08E-1BC3A98BA9DC}" presName="node" presStyleLbl="node1" presStyleIdx="3" presStyleCnt="5" custScaleX="40171" custScaleY="33981" custLinFactNeighborX="-84230" custLinFactNeighborY="125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FFA98C-5DB1-477B-883D-79B5097816C5}" type="pres">
      <dgm:prSet presAssocID="{E38DBD9E-D4E7-4AFB-8650-27BA261532A2}" presName="sibTrans" presStyleLbl="sibTrans2D1" presStyleIdx="3" presStyleCnt="4" custAng="10716155" custFlipVert="1" custFlipHor="1" custScaleX="111693" custScaleY="23918"/>
      <dgm:spPr/>
      <dgm:t>
        <a:bodyPr/>
        <a:lstStyle/>
        <a:p>
          <a:endParaRPr lang="en-IN"/>
        </a:p>
      </dgm:t>
    </dgm:pt>
    <dgm:pt modelId="{015D775D-28B9-45C8-A813-A6DD9979F5FA}" type="pres">
      <dgm:prSet presAssocID="{E38DBD9E-D4E7-4AFB-8650-27BA261532A2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A5475233-427B-499B-956A-71B65F049D19}" type="pres">
      <dgm:prSet presAssocID="{6324B350-973A-49E9-B2CB-066246BC17EB}" presName="node" presStyleLbl="node1" presStyleIdx="4" presStyleCnt="5" custScaleX="40171" custScaleY="33981" custLinFactNeighborX="-80208" custLinFactNeighborY="94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2685E03-49B9-4DFF-A7ED-E606937EFA17}" type="presOf" srcId="{FFC00CC5-C4C1-43E2-85B8-3D4C4369DE9B}" destId="{F348623E-0C65-4805-B6E1-C3B580C67537}" srcOrd="0" destOrd="0" presId="urn:microsoft.com/office/officeart/2005/8/layout/process5"/>
    <dgm:cxn modelId="{112B2C39-E913-4A6B-A2E2-A0064609DB35}" srcId="{C5EB83F6-BB0E-4606-A378-A02D52FD5F4E}" destId="{AEEC6B6F-63D4-4F4D-A08E-1BC3A98BA9DC}" srcOrd="3" destOrd="0" parTransId="{432EBCD8-41B3-4868-908F-C8F8454E83A6}" sibTransId="{E38DBD9E-D4E7-4AFB-8650-27BA261532A2}"/>
    <dgm:cxn modelId="{7E45053B-C522-4FA0-9AC8-00603DAD95EE}" type="presOf" srcId="{AAF6230D-2C5A-4797-B799-AA62183442D8}" destId="{627558F0-63C6-4577-ACAC-2D9323458DB4}" srcOrd="0" destOrd="0" presId="urn:microsoft.com/office/officeart/2005/8/layout/process5"/>
    <dgm:cxn modelId="{63979365-EC4A-408F-9E01-6BE610BB6572}" type="presOf" srcId="{AAF6230D-2C5A-4797-B799-AA62183442D8}" destId="{DC4DF877-22E5-4F73-A082-F7CB343D8F48}" srcOrd="1" destOrd="0" presId="urn:microsoft.com/office/officeart/2005/8/layout/process5"/>
    <dgm:cxn modelId="{8BAEFDC6-C687-4086-A0EC-6D18250BA3F0}" type="presOf" srcId="{C5EB83F6-BB0E-4606-A378-A02D52FD5F4E}" destId="{053624C5-0F05-4C87-9CFB-90082AABA374}" srcOrd="0" destOrd="0" presId="urn:microsoft.com/office/officeart/2005/8/layout/process5"/>
    <dgm:cxn modelId="{96DF856C-319B-46AC-B184-5E022E4526F4}" srcId="{C5EB83F6-BB0E-4606-A378-A02D52FD5F4E}" destId="{541CA558-D1EB-40E1-8312-79BFF8AD3ADD}" srcOrd="2" destOrd="0" parTransId="{3FAD773A-352B-49E0-BA1D-A5C527E7E912}" sibTransId="{AAF6230D-2C5A-4797-B799-AA62183442D8}"/>
    <dgm:cxn modelId="{AD36ACE9-D268-4214-8B2E-35D89B6A2C95}" type="presOf" srcId="{D07A35C7-1049-4133-BA30-65AAD2EB0412}" destId="{0F2E76C7-DCE0-4E3E-AFA4-F93D72C28B73}" srcOrd="0" destOrd="0" presId="urn:microsoft.com/office/officeart/2005/8/layout/process5"/>
    <dgm:cxn modelId="{795B3047-68EC-4FE3-9E30-F269508703F8}" type="presOf" srcId="{3BBF8152-D88E-42CA-B71C-2A17AEEDFD7A}" destId="{D60A1B98-A696-46FD-A546-BD286CAA5BC6}" srcOrd="1" destOrd="0" presId="urn:microsoft.com/office/officeart/2005/8/layout/process5"/>
    <dgm:cxn modelId="{FB4C1351-2D5C-41D4-9389-E4053DDD1348}" type="presOf" srcId="{6324B350-973A-49E9-B2CB-066246BC17EB}" destId="{A5475233-427B-499B-956A-71B65F049D19}" srcOrd="0" destOrd="0" presId="urn:microsoft.com/office/officeart/2005/8/layout/process5"/>
    <dgm:cxn modelId="{F262660E-1573-4582-A78B-A3C961FC1DC0}" srcId="{C5EB83F6-BB0E-4606-A378-A02D52FD5F4E}" destId="{6324B350-973A-49E9-B2CB-066246BC17EB}" srcOrd="4" destOrd="0" parTransId="{E22C7F60-EE09-4336-B6CF-77DFA40B83AE}" sibTransId="{87B3C968-F4A9-4DC8-A993-5F9FD7AC9AC2}"/>
    <dgm:cxn modelId="{7976F010-FC3B-4624-94B8-CEF5C508DA4E}" type="presOf" srcId="{D4D807B0-9F55-4060-9348-4865C70C18FB}" destId="{425B02E0-A326-4A74-BEE4-71BA6D9FA137}" srcOrd="1" destOrd="0" presId="urn:microsoft.com/office/officeart/2005/8/layout/process5"/>
    <dgm:cxn modelId="{5F7A25A2-E56F-4131-94E8-75AA43F44905}" type="presOf" srcId="{3BBF8152-D88E-42CA-B71C-2A17AEEDFD7A}" destId="{C17D42FD-B055-46FE-921F-802EA15A5C1C}" srcOrd="0" destOrd="0" presId="urn:microsoft.com/office/officeart/2005/8/layout/process5"/>
    <dgm:cxn modelId="{CEFAEDA4-2C3D-44AE-BD4E-DE9B5932D926}" srcId="{C5EB83F6-BB0E-4606-A378-A02D52FD5F4E}" destId="{FFC00CC5-C4C1-43E2-85B8-3D4C4369DE9B}" srcOrd="0" destOrd="0" parTransId="{7A3484D1-2528-484D-A5FE-03CC02442F2D}" sibTransId="{D4D807B0-9F55-4060-9348-4865C70C18FB}"/>
    <dgm:cxn modelId="{04DE842A-BF61-4558-89F4-926CB3901525}" type="presOf" srcId="{E38DBD9E-D4E7-4AFB-8650-27BA261532A2}" destId="{58FFA98C-5DB1-477B-883D-79B5097816C5}" srcOrd="0" destOrd="0" presId="urn:microsoft.com/office/officeart/2005/8/layout/process5"/>
    <dgm:cxn modelId="{33EB948F-36A0-4964-BFB9-E4B34792570D}" srcId="{C5EB83F6-BB0E-4606-A378-A02D52FD5F4E}" destId="{D07A35C7-1049-4133-BA30-65AAD2EB0412}" srcOrd="1" destOrd="0" parTransId="{62548327-E8A1-4AAE-8E21-DFC1D0455D52}" sibTransId="{3BBF8152-D88E-42CA-B71C-2A17AEEDFD7A}"/>
    <dgm:cxn modelId="{BDA2DC09-0FA8-46BF-84BA-29198E30751B}" type="presOf" srcId="{D4D807B0-9F55-4060-9348-4865C70C18FB}" destId="{140ED414-A3AE-4FA8-8349-C3C95FE84CC6}" srcOrd="0" destOrd="0" presId="urn:microsoft.com/office/officeart/2005/8/layout/process5"/>
    <dgm:cxn modelId="{1AB4A8F9-3D06-4CDC-ACF9-4E0018A831A7}" type="presOf" srcId="{AEEC6B6F-63D4-4F4D-A08E-1BC3A98BA9DC}" destId="{5A657FAE-CF65-4930-B319-1CFB960B3567}" srcOrd="0" destOrd="0" presId="urn:microsoft.com/office/officeart/2005/8/layout/process5"/>
    <dgm:cxn modelId="{FDC4322E-BFBE-4D9E-94B8-7BA9A895E06A}" type="presOf" srcId="{E38DBD9E-D4E7-4AFB-8650-27BA261532A2}" destId="{015D775D-28B9-45C8-A813-A6DD9979F5FA}" srcOrd="1" destOrd="0" presId="urn:microsoft.com/office/officeart/2005/8/layout/process5"/>
    <dgm:cxn modelId="{E7DF6D61-3EAA-4F21-8D3F-B4FA5303E454}" type="presOf" srcId="{541CA558-D1EB-40E1-8312-79BFF8AD3ADD}" destId="{D85417CC-027A-451C-AF43-37BDD2DDDE06}" srcOrd="0" destOrd="0" presId="urn:microsoft.com/office/officeart/2005/8/layout/process5"/>
    <dgm:cxn modelId="{879E8088-F000-4B21-9B9A-22C7FEA6D2BE}" type="presParOf" srcId="{053624C5-0F05-4C87-9CFB-90082AABA374}" destId="{F348623E-0C65-4805-B6E1-C3B580C67537}" srcOrd="0" destOrd="0" presId="urn:microsoft.com/office/officeart/2005/8/layout/process5"/>
    <dgm:cxn modelId="{282E1381-A81D-441B-B9C3-E29BA9885C6B}" type="presParOf" srcId="{053624C5-0F05-4C87-9CFB-90082AABA374}" destId="{140ED414-A3AE-4FA8-8349-C3C95FE84CC6}" srcOrd="1" destOrd="0" presId="urn:microsoft.com/office/officeart/2005/8/layout/process5"/>
    <dgm:cxn modelId="{9B2524B6-8EB4-4C3B-AD42-E0B8047BFF1E}" type="presParOf" srcId="{140ED414-A3AE-4FA8-8349-C3C95FE84CC6}" destId="{425B02E0-A326-4A74-BEE4-71BA6D9FA137}" srcOrd="0" destOrd="0" presId="urn:microsoft.com/office/officeart/2005/8/layout/process5"/>
    <dgm:cxn modelId="{3B31D8E7-58C1-4D66-B079-5500E247E4C3}" type="presParOf" srcId="{053624C5-0F05-4C87-9CFB-90082AABA374}" destId="{0F2E76C7-DCE0-4E3E-AFA4-F93D72C28B73}" srcOrd="2" destOrd="0" presId="urn:microsoft.com/office/officeart/2005/8/layout/process5"/>
    <dgm:cxn modelId="{069DDD9B-F468-4A0B-86FB-EDA2225109ED}" type="presParOf" srcId="{053624C5-0F05-4C87-9CFB-90082AABA374}" destId="{C17D42FD-B055-46FE-921F-802EA15A5C1C}" srcOrd="3" destOrd="0" presId="urn:microsoft.com/office/officeart/2005/8/layout/process5"/>
    <dgm:cxn modelId="{82EAA5CA-D1A1-44F3-9A0C-F93424D66FF1}" type="presParOf" srcId="{C17D42FD-B055-46FE-921F-802EA15A5C1C}" destId="{D60A1B98-A696-46FD-A546-BD286CAA5BC6}" srcOrd="0" destOrd="0" presId="urn:microsoft.com/office/officeart/2005/8/layout/process5"/>
    <dgm:cxn modelId="{2F2EB1C5-05A0-40BF-A579-D76DEA6E204A}" type="presParOf" srcId="{053624C5-0F05-4C87-9CFB-90082AABA374}" destId="{D85417CC-027A-451C-AF43-37BDD2DDDE06}" srcOrd="4" destOrd="0" presId="urn:microsoft.com/office/officeart/2005/8/layout/process5"/>
    <dgm:cxn modelId="{533ADE52-E98F-42D6-9225-8B084DB66407}" type="presParOf" srcId="{053624C5-0F05-4C87-9CFB-90082AABA374}" destId="{627558F0-63C6-4577-ACAC-2D9323458DB4}" srcOrd="5" destOrd="0" presId="urn:microsoft.com/office/officeart/2005/8/layout/process5"/>
    <dgm:cxn modelId="{F08E0DC6-D7CA-46D0-AEFA-E77DBE4A65FA}" type="presParOf" srcId="{627558F0-63C6-4577-ACAC-2D9323458DB4}" destId="{DC4DF877-22E5-4F73-A082-F7CB343D8F48}" srcOrd="0" destOrd="0" presId="urn:microsoft.com/office/officeart/2005/8/layout/process5"/>
    <dgm:cxn modelId="{01DAD021-06DE-4125-9571-D22E03377755}" type="presParOf" srcId="{053624C5-0F05-4C87-9CFB-90082AABA374}" destId="{5A657FAE-CF65-4930-B319-1CFB960B3567}" srcOrd="6" destOrd="0" presId="urn:microsoft.com/office/officeart/2005/8/layout/process5"/>
    <dgm:cxn modelId="{5F9B4181-6E9A-4F67-8368-7DFD42817E78}" type="presParOf" srcId="{053624C5-0F05-4C87-9CFB-90082AABA374}" destId="{58FFA98C-5DB1-477B-883D-79B5097816C5}" srcOrd="7" destOrd="0" presId="urn:microsoft.com/office/officeart/2005/8/layout/process5"/>
    <dgm:cxn modelId="{1CB0011B-76B4-4335-B5B9-9189F98815A3}" type="presParOf" srcId="{58FFA98C-5DB1-477B-883D-79B5097816C5}" destId="{015D775D-28B9-45C8-A813-A6DD9979F5FA}" srcOrd="0" destOrd="0" presId="urn:microsoft.com/office/officeart/2005/8/layout/process5"/>
    <dgm:cxn modelId="{E39611C1-EA56-45E7-82D8-ABD7960EDDC9}" type="presParOf" srcId="{053624C5-0F05-4C87-9CFB-90082AABA374}" destId="{A5475233-427B-499B-956A-71B65F049D1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B83F6-BB0E-4606-A378-A02D52FD5F4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C00CC5-C4C1-43E2-85B8-3D4C4369DE9B}">
      <dgm:prSet phldrT="[Text]"/>
      <dgm:spPr/>
      <dgm:t>
        <a:bodyPr/>
        <a:lstStyle/>
        <a:p>
          <a:r>
            <a:rPr lang="en-IN" dirty="0" smtClean="0"/>
            <a:t>Book Donor</a:t>
          </a:r>
          <a:endParaRPr lang="en-IN" dirty="0"/>
        </a:p>
      </dgm:t>
    </dgm:pt>
    <dgm:pt modelId="{7A3484D1-2528-484D-A5FE-03CC02442F2D}" type="parTrans" cxnId="{CEFAEDA4-2C3D-44AE-BD4E-DE9B5932D926}">
      <dgm:prSet/>
      <dgm:spPr/>
      <dgm:t>
        <a:bodyPr/>
        <a:lstStyle/>
        <a:p>
          <a:endParaRPr lang="en-IN"/>
        </a:p>
      </dgm:t>
    </dgm:pt>
    <dgm:pt modelId="{D4D807B0-9F55-4060-9348-4865C70C18FB}" type="sibTrans" cxnId="{CEFAEDA4-2C3D-44AE-BD4E-DE9B5932D926}">
      <dgm:prSet/>
      <dgm:spPr/>
      <dgm:t>
        <a:bodyPr/>
        <a:lstStyle/>
        <a:p>
          <a:endParaRPr lang="en-IN"/>
        </a:p>
      </dgm:t>
    </dgm:pt>
    <dgm:pt modelId="{BD49FBC4-983D-4817-B635-718984EC8036}">
      <dgm:prSet phldrT="[Text]"/>
      <dgm:spPr/>
      <dgm:t>
        <a:bodyPr/>
        <a:lstStyle/>
        <a:p>
          <a:r>
            <a:rPr lang="en-IN" dirty="0" smtClean="0"/>
            <a:t>Fills and Submits the Donation Form</a:t>
          </a:r>
          <a:endParaRPr lang="en-IN" dirty="0"/>
        </a:p>
      </dgm:t>
    </dgm:pt>
    <dgm:pt modelId="{05E4EF7D-73F5-428C-BCFA-C24688EB59A6}" type="parTrans" cxnId="{E5B11234-7480-4FA4-BF6F-888ECAC28DC8}">
      <dgm:prSet/>
      <dgm:spPr/>
      <dgm:t>
        <a:bodyPr/>
        <a:lstStyle/>
        <a:p>
          <a:endParaRPr lang="en-IN"/>
        </a:p>
      </dgm:t>
    </dgm:pt>
    <dgm:pt modelId="{88551B07-909E-4590-A489-700D04F10A57}" type="sibTrans" cxnId="{E5B11234-7480-4FA4-BF6F-888ECAC28DC8}">
      <dgm:prSet/>
      <dgm:spPr/>
      <dgm:t>
        <a:bodyPr/>
        <a:lstStyle/>
        <a:p>
          <a:endParaRPr lang="en-IN"/>
        </a:p>
      </dgm:t>
    </dgm:pt>
    <dgm:pt modelId="{AEEC6B6F-63D4-4F4D-A08E-1BC3A98BA9DC}">
      <dgm:prSet phldrT="[Text]"/>
      <dgm:spPr/>
      <dgm:t>
        <a:bodyPr/>
        <a:lstStyle/>
        <a:p>
          <a:r>
            <a:rPr lang="en-IN" dirty="0" smtClean="0"/>
            <a:t>Receiver Accepts Books and receives the </a:t>
          </a:r>
          <a:r>
            <a:rPr lang="en-IN" dirty="0" err="1" smtClean="0"/>
            <a:t>PassCode</a:t>
          </a:r>
          <a:r>
            <a:rPr lang="en-IN" dirty="0" smtClean="0"/>
            <a:t> (Books blocked for 3 day)</a:t>
          </a:r>
          <a:endParaRPr lang="en-IN" dirty="0"/>
        </a:p>
      </dgm:t>
    </dgm:pt>
    <dgm:pt modelId="{432EBCD8-41B3-4868-908F-C8F8454E83A6}" type="parTrans" cxnId="{112B2C39-E913-4A6B-A2E2-A0064609DB35}">
      <dgm:prSet/>
      <dgm:spPr/>
      <dgm:t>
        <a:bodyPr/>
        <a:lstStyle/>
        <a:p>
          <a:endParaRPr lang="en-IN"/>
        </a:p>
      </dgm:t>
    </dgm:pt>
    <dgm:pt modelId="{E38DBD9E-D4E7-4AFB-8650-27BA261532A2}" type="sibTrans" cxnId="{112B2C39-E913-4A6B-A2E2-A0064609DB35}">
      <dgm:prSet/>
      <dgm:spPr/>
      <dgm:t>
        <a:bodyPr/>
        <a:lstStyle/>
        <a:p>
          <a:endParaRPr lang="en-IN"/>
        </a:p>
      </dgm:t>
    </dgm:pt>
    <dgm:pt modelId="{6324B350-973A-49E9-B2CB-066246BC17EB}">
      <dgm:prSet phldrT="[Text]"/>
      <dgm:spPr/>
      <dgm:t>
        <a:bodyPr/>
        <a:lstStyle/>
        <a:p>
          <a:pPr algn="ctr"/>
          <a:r>
            <a:rPr lang="en-IN" dirty="0" smtClean="0"/>
            <a:t>Receiver contacts the Donor and exchanges the Pass Code with Book</a:t>
          </a:r>
          <a:endParaRPr lang="en-IN" dirty="0"/>
        </a:p>
      </dgm:t>
    </dgm:pt>
    <dgm:pt modelId="{E22C7F60-EE09-4336-B6CF-77DFA40B83AE}" type="parTrans" cxnId="{F262660E-1573-4582-A78B-A3C961FC1DC0}">
      <dgm:prSet/>
      <dgm:spPr/>
      <dgm:t>
        <a:bodyPr/>
        <a:lstStyle/>
        <a:p>
          <a:endParaRPr lang="en-IN"/>
        </a:p>
      </dgm:t>
    </dgm:pt>
    <dgm:pt modelId="{87B3C968-F4A9-4DC8-A993-5F9FD7AC9AC2}" type="sibTrans" cxnId="{F262660E-1573-4582-A78B-A3C961FC1DC0}">
      <dgm:prSet/>
      <dgm:spPr/>
      <dgm:t>
        <a:bodyPr/>
        <a:lstStyle/>
        <a:p>
          <a:endParaRPr lang="en-IN"/>
        </a:p>
      </dgm:t>
    </dgm:pt>
    <dgm:pt modelId="{6F83DE41-D161-4D46-9177-ECC6AF686D2C}">
      <dgm:prSet phldrT="[Text]"/>
      <dgm:spPr/>
      <dgm:t>
        <a:bodyPr/>
        <a:lstStyle/>
        <a:p>
          <a:r>
            <a:rPr lang="en-IN" dirty="0" smtClean="0"/>
            <a:t>Donor Punches the </a:t>
          </a:r>
          <a:r>
            <a:rPr lang="en-IN" b="1" dirty="0" smtClean="0">
              <a:solidFill>
                <a:srgbClr val="FFFF00"/>
              </a:solidFill>
            </a:rPr>
            <a:t>Pass Code</a:t>
          </a:r>
          <a:endParaRPr lang="en-IN" b="1" dirty="0">
            <a:solidFill>
              <a:srgbClr val="FFFF00"/>
            </a:solidFill>
          </a:endParaRPr>
        </a:p>
      </dgm:t>
    </dgm:pt>
    <dgm:pt modelId="{D0E9CA22-3B4A-4E5D-9568-B676683829BF}" type="parTrans" cxnId="{E6ED01F7-1AB2-4ABC-ABBF-231048C363AE}">
      <dgm:prSet/>
      <dgm:spPr/>
      <dgm:t>
        <a:bodyPr/>
        <a:lstStyle/>
        <a:p>
          <a:endParaRPr lang="en-IN"/>
        </a:p>
      </dgm:t>
    </dgm:pt>
    <dgm:pt modelId="{B40ED99E-6496-42A9-8775-53B4C5743249}" type="sibTrans" cxnId="{E6ED01F7-1AB2-4ABC-ABBF-231048C363AE}">
      <dgm:prSet/>
      <dgm:spPr/>
      <dgm:t>
        <a:bodyPr/>
        <a:lstStyle/>
        <a:p>
          <a:endParaRPr lang="en-IN"/>
        </a:p>
      </dgm:t>
    </dgm:pt>
    <dgm:pt modelId="{67D07C14-FA2D-46A6-ABF7-334505B5CBF0}">
      <dgm:prSet phldrT="[Text]"/>
      <dgm:spPr/>
      <dgm:t>
        <a:bodyPr/>
        <a:lstStyle/>
        <a:p>
          <a:r>
            <a:rPr lang="en-IN" dirty="0" smtClean="0"/>
            <a:t>Points get Debited from Receiver and Credited to Donor</a:t>
          </a:r>
          <a:endParaRPr lang="en-IN" dirty="0"/>
        </a:p>
      </dgm:t>
    </dgm:pt>
    <dgm:pt modelId="{A9870347-7A0B-45CF-9A34-14B961E7791F}" type="parTrans" cxnId="{701A6C89-617B-492B-B270-DF7317ED3B61}">
      <dgm:prSet/>
      <dgm:spPr/>
      <dgm:t>
        <a:bodyPr/>
        <a:lstStyle/>
        <a:p>
          <a:endParaRPr lang="en-IN"/>
        </a:p>
      </dgm:t>
    </dgm:pt>
    <dgm:pt modelId="{2BBA876C-0F41-40BD-8FA5-103FE1F1C9D0}" type="sibTrans" cxnId="{701A6C89-617B-492B-B270-DF7317ED3B61}">
      <dgm:prSet/>
      <dgm:spPr/>
      <dgm:t>
        <a:bodyPr/>
        <a:lstStyle/>
        <a:p>
          <a:endParaRPr lang="en-IN"/>
        </a:p>
      </dgm:t>
    </dgm:pt>
    <dgm:pt modelId="{053624C5-0F05-4C87-9CFB-90082AABA374}" type="pres">
      <dgm:prSet presAssocID="{C5EB83F6-BB0E-4606-A378-A02D52FD5F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348623E-0C65-4805-B6E1-C3B580C67537}" type="pres">
      <dgm:prSet presAssocID="{FFC00CC5-C4C1-43E2-85B8-3D4C4369DE9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0ED414-A3AE-4FA8-8349-C3C95FE84CC6}" type="pres">
      <dgm:prSet presAssocID="{D4D807B0-9F55-4060-9348-4865C70C18FB}" presName="sibTrans" presStyleLbl="sibTrans2D1" presStyleIdx="0" presStyleCnt="5"/>
      <dgm:spPr/>
      <dgm:t>
        <a:bodyPr/>
        <a:lstStyle/>
        <a:p>
          <a:endParaRPr lang="en-IN"/>
        </a:p>
      </dgm:t>
    </dgm:pt>
    <dgm:pt modelId="{425B02E0-A326-4A74-BEE4-71BA6D9FA137}" type="pres">
      <dgm:prSet presAssocID="{D4D807B0-9F55-4060-9348-4865C70C18FB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A8D79553-0A83-4F0D-8DC9-53D9DBB352D2}" type="pres">
      <dgm:prSet presAssocID="{BD49FBC4-983D-4817-B635-718984EC803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56219D-359E-4871-A9CF-C489E310EC52}" type="pres">
      <dgm:prSet presAssocID="{88551B07-909E-4590-A489-700D04F10A57}" presName="sibTrans" presStyleLbl="sibTrans2D1" presStyleIdx="1" presStyleCnt="5"/>
      <dgm:spPr/>
      <dgm:t>
        <a:bodyPr/>
        <a:lstStyle/>
        <a:p>
          <a:endParaRPr lang="en-IN"/>
        </a:p>
      </dgm:t>
    </dgm:pt>
    <dgm:pt modelId="{1E49378F-DDA8-4C07-BB3F-928594434FF3}" type="pres">
      <dgm:prSet presAssocID="{88551B07-909E-4590-A489-700D04F10A57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5A657FAE-CF65-4930-B319-1CFB960B3567}" type="pres">
      <dgm:prSet presAssocID="{AEEC6B6F-63D4-4F4D-A08E-1BC3A98BA9D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FFA98C-5DB1-477B-883D-79B5097816C5}" type="pres">
      <dgm:prSet presAssocID="{E38DBD9E-D4E7-4AFB-8650-27BA261532A2}" presName="sibTrans" presStyleLbl="sibTrans2D1" presStyleIdx="2" presStyleCnt="5"/>
      <dgm:spPr/>
      <dgm:t>
        <a:bodyPr/>
        <a:lstStyle/>
        <a:p>
          <a:endParaRPr lang="en-IN"/>
        </a:p>
      </dgm:t>
    </dgm:pt>
    <dgm:pt modelId="{015D775D-28B9-45C8-A813-A6DD9979F5FA}" type="pres">
      <dgm:prSet presAssocID="{E38DBD9E-D4E7-4AFB-8650-27BA261532A2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A5475233-427B-499B-956A-71B65F049D19}" type="pres">
      <dgm:prSet presAssocID="{6324B350-973A-49E9-B2CB-066246BC17E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EC9270-6597-4C9A-A4A3-23918733B6FC}" type="pres">
      <dgm:prSet presAssocID="{87B3C968-F4A9-4DC8-A993-5F9FD7AC9AC2}" presName="sibTrans" presStyleLbl="sibTrans2D1" presStyleIdx="3" presStyleCnt="5"/>
      <dgm:spPr/>
      <dgm:t>
        <a:bodyPr/>
        <a:lstStyle/>
        <a:p>
          <a:endParaRPr lang="en-IN"/>
        </a:p>
      </dgm:t>
    </dgm:pt>
    <dgm:pt modelId="{E344A6E0-9492-46F4-8803-B3B66991C7A4}" type="pres">
      <dgm:prSet presAssocID="{87B3C968-F4A9-4DC8-A993-5F9FD7AC9AC2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61D82867-36A9-4294-870C-B98CAFEAF817}" type="pres">
      <dgm:prSet presAssocID="{6F83DE41-D161-4D46-9177-ECC6AF686D2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17C436-A2D6-4C5C-BF7E-8550805D4C9C}" type="pres">
      <dgm:prSet presAssocID="{B40ED99E-6496-42A9-8775-53B4C5743249}" presName="sibTrans" presStyleLbl="sibTrans2D1" presStyleIdx="4" presStyleCnt="5"/>
      <dgm:spPr/>
      <dgm:t>
        <a:bodyPr/>
        <a:lstStyle/>
        <a:p>
          <a:endParaRPr lang="en-IN"/>
        </a:p>
      </dgm:t>
    </dgm:pt>
    <dgm:pt modelId="{2C5E6F31-054B-4A79-8922-B32359A85ED5}" type="pres">
      <dgm:prSet presAssocID="{B40ED99E-6496-42A9-8775-53B4C5743249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CA598B5C-B773-4055-82E6-7DBE8E26BFAC}" type="pres">
      <dgm:prSet presAssocID="{67D07C14-FA2D-46A6-ABF7-334505B5CBF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262660E-1573-4582-A78B-A3C961FC1DC0}" srcId="{C5EB83F6-BB0E-4606-A378-A02D52FD5F4E}" destId="{6324B350-973A-49E9-B2CB-066246BC17EB}" srcOrd="3" destOrd="0" parTransId="{E22C7F60-EE09-4336-B6CF-77DFA40B83AE}" sibTransId="{87B3C968-F4A9-4DC8-A993-5F9FD7AC9AC2}"/>
    <dgm:cxn modelId="{EE01B45D-D896-4C49-95EF-C24CDDA89988}" type="presOf" srcId="{88551B07-909E-4590-A489-700D04F10A57}" destId="{5856219D-359E-4871-A9CF-C489E310EC52}" srcOrd="0" destOrd="0" presId="urn:microsoft.com/office/officeart/2005/8/layout/process5"/>
    <dgm:cxn modelId="{E6ED01F7-1AB2-4ABC-ABBF-231048C363AE}" srcId="{C5EB83F6-BB0E-4606-A378-A02D52FD5F4E}" destId="{6F83DE41-D161-4D46-9177-ECC6AF686D2C}" srcOrd="4" destOrd="0" parTransId="{D0E9CA22-3B4A-4E5D-9568-B676683829BF}" sibTransId="{B40ED99E-6496-42A9-8775-53B4C5743249}"/>
    <dgm:cxn modelId="{CEE2ECE3-FDD8-4B33-9276-FF36DE5A844B}" type="presOf" srcId="{E38DBD9E-D4E7-4AFB-8650-27BA261532A2}" destId="{58FFA98C-5DB1-477B-883D-79B5097816C5}" srcOrd="0" destOrd="0" presId="urn:microsoft.com/office/officeart/2005/8/layout/process5"/>
    <dgm:cxn modelId="{B32E7B2B-DDD0-46CA-B908-70E6C800D551}" type="presOf" srcId="{87B3C968-F4A9-4DC8-A993-5F9FD7AC9AC2}" destId="{B3EC9270-6597-4C9A-A4A3-23918733B6FC}" srcOrd="0" destOrd="0" presId="urn:microsoft.com/office/officeart/2005/8/layout/process5"/>
    <dgm:cxn modelId="{CCE719B0-EBAB-49CF-B99D-747D91EAC4ED}" type="presOf" srcId="{6F83DE41-D161-4D46-9177-ECC6AF686D2C}" destId="{61D82867-36A9-4294-870C-B98CAFEAF817}" srcOrd="0" destOrd="0" presId="urn:microsoft.com/office/officeart/2005/8/layout/process5"/>
    <dgm:cxn modelId="{C1B3BDB1-A6F4-46B8-B2F6-9A767274312B}" type="presOf" srcId="{D4D807B0-9F55-4060-9348-4865C70C18FB}" destId="{140ED414-A3AE-4FA8-8349-C3C95FE84CC6}" srcOrd="0" destOrd="0" presId="urn:microsoft.com/office/officeart/2005/8/layout/process5"/>
    <dgm:cxn modelId="{B1367B06-1D3F-4853-A7F3-CA8DC37796A7}" type="presOf" srcId="{C5EB83F6-BB0E-4606-A378-A02D52FD5F4E}" destId="{053624C5-0F05-4C87-9CFB-90082AABA374}" srcOrd="0" destOrd="0" presId="urn:microsoft.com/office/officeart/2005/8/layout/process5"/>
    <dgm:cxn modelId="{53C3F517-F6D4-4A4C-909D-FF1B7B37D3A6}" type="presOf" srcId="{FFC00CC5-C4C1-43E2-85B8-3D4C4369DE9B}" destId="{F348623E-0C65-4805-B6E1-C3B580C67537}" srcOrd="0" destOrd="0" presId="urn:microsoft.com/office/officeart/2005/8/layout/process5"/>
    <dgm:cxn modelId="{84D1A15E-F6A0-4DE8-AB7F-FD0E224160BF}" type="presOf" srcId="{AEEC6B6F-63D4-4F4D-A08E-1BC3A98BA9DC}" destId="{5A657FAE-CF65-4930-B319-1CFB960B3567}" srcOrd="0" destOrd="0" presId="urn:microsoft.com/office/officeart/2005/8/layout/process5"/>
    <dgm:cxn modelId="{27346B48-25BA-4A6E-8292-D3E29841B16C}" type="presOf" srcId="{BD49FBC4-983D-4817-B635-718984EC8036}" destId="{A8D79553-0A83-4F0D-8DC9-53D9DBB352D2}" srcOrd="0" destOrd="0" presId="urn:microsoft.com/office/officeart/2005/8/layout/process5"/>
    <dgm:cxn modelId="{08782DF0-0633-4FF1-8424-C66D93DDCA9F}" type="presOf" srcId="{E38DBD9E-D4E7-4AFB-8650-27BA261532A2}" destId="{015D775D-28B9-45C8-A813-A6DD9979F5FA}" srcOrd="1" destOrd="0" presId="urn:microsoft.com/office/officeart/2005/8/layout/process5"/>
    <dgm:cxn modelId="{3E00B001-7093-485D-BEE2-EA8FDCF1DD5C}" type="presOf" srcId="{87B3C968-F4A9-4DC8-A993-5F9FD7AC9AC2}" destId="{E344A6E0-9492-46F4-8803-B3B66991C7A4}" srcOrd="1" destOrd="0" presId="urn:microsoft.com/office/officeart/2005/8/layout/process5"/>
    <dgm:cxn modelId="{6BA47304-15A1-4810-BC2D-4253C0B03B2E}" type="presOf" srcId="{88551B07-909E-4590-A489-700D04F10A57}" destId="{1E49378F-DDA8-4C07-BB3F-928594434FF3}" srcOrd="1" destOrd="0" presId="urn:microsoft.com/office/officeart/2005/8/layout/process5"/>
    <dgm:cxn modelId="{701A6C89-617B-492B-B270-DF7317ED3B61}" srcId="{C5EB83F6-BB0E-4606-A378-A02D52FD5F4E}" destId="{67D07C14-FA2D-46A6-ABF7-334505B5CBF0}" srcOrd="5" destOrd="0" parTransId="{A9870347-7A0B-45CF-9A34-14B961E7791F}" sibTransId="{2BBA876C-0F41-40BD-8FA5-103FE1F1C9D0}"/>
    <dgm:cxn modelId="{CEFAEDA4-2C3D-44AE-BD4E-DE9B5932D926}" srcId="{C5EB83F6-BB0E-4606-A378-A02D52FD5F4E}" destId="{FFC00CC5-C4C1-43E2-85B8-3D4C4369DE9B}" srcOrd="0" destOrd="0" parTransId="{7A3484D1-2528-484D-A5FE-03CC02442F2D}" sibTransId="{D4D807B0-9F55-4060-9348-4865C70C18FB}"/>
    <dgm:cxn modelId="{82DBFED4-7D32-45FD-B287-23974E9B6D42}" type="presOf" srcId="{67D07C14-FA2D-46A6-ABF7-334505B5CBF0}" destId="{CA598B5C-B773-4055-82E6-7DBE8E26BFAC}" srcOrd="0" destOrd="0" presId="urn:microsoft.com/office/officeart/2005/8/layout/process5"/>
    <dgm:cxn modelId="{6E85060D-DD92-4D57-98F7-AF04540DE95F}" type="presOf" srcId="{D4D807B0-9F55-4060-9348-4865C70C18FB}" destId="{425B02E0-A326-4A74-BEE4-71BA6D9FA137}" srcOrd="1" destOrd="0" presId="urn:microsoft.com/office/officeart/2005/8/layout/process5"/>
    <dgm:cxn modelId="{112B2C39-E913-4A6B-A2E2-A0064609DB35}" srcId="{C5EB83F6-BB0E-4606-A378-A02D52FD5F4E}" destId="{AEEC6B6F-63D4-4F4D-A08E-1BC3A98BA9DC}" srcOrd="2" destOrd="0" parTransId="{432EBCD8-41B3-4868-908F-C8F8454E83A6}" sibTransId="{E38DBD9E-D4E7-4AFB-8650-27BA261532A2}"/>
    <dgm:cxn modelId="{E5B11234-7480-4FA4-BF6F-888ECAC28DC8}" srcId="{C5EB83F6-BB0E-4606-A378-A02D52FD5F4E}" destId="{BD49FBC4-983D-4817-B635-718984EC8036}" srcOrd="1" destOrd="0" parTransId="{05E4EF7D-73F5-428C-BCFA-C24688EB59A6}" sibTransId="{88551B07-909E-4590-A489-700D04F10A57}"/>
    <dgm:cxn modelId="{A7FCB4DA-849E-4453-8FAF-C6337E942B82}" type="presOf" srcId="{6324B350-973A-49E9-B2CB-066246BC17EB}" destId="{A5475233-427B-499B-956A-71B65F049D19}" srcOrd="0" destOrd="0" presId="urn:microsoft.com/office/officeart/2005/8/layout/process5"/>
    <dgm:cxn modelId="{9FEF2D03-5C79-40BA-B5FF-F23F2FFCFF1B}" type="presOf" srcId="{B40ED99E-6496-42A9-8775-53B4C5743249}" destId="{6B17C436-A2D6-4C5C-BF7E-8550805D4C9C}" srcOrd="0" destOrd="0" presId="urn:microsoft.com/office/officeart/2005/8/layout/process5"/>
    <dgm:cxn modelId="{59098E7F-0F90-4037-8F56-11392FC5EB38}" type="presOf" srcId="{B40ED99E-6496-42A9-8775-53B4C5743249}" destId="{2C5E6F31-054B-4A79-8922-B32359A85ED5}" srcOrd="1" destOrd="0" presId="urn:microsoft.com/office/officeart/2005/8/layout/process5"/>
    <dgm:cxn modelId="{485D1E5A-1397-497C-B75E-1C108F401C84}" type="presParOf" srcId="{053624C5-0F05-4C87-9CFB-90082AABA374}" destId="{F348623E-0C65-4805-B6E1-C3B580C67537}" srcOrd="0" destOrd="0" presId="urn:microsoft.com/office/officeart/2005/8/layout/process5"/>
    <dgm:cxn modelId="{6BCD14C4-D223-474F-B22D-C0F0D3627666}" type="presParOf" srcId="{053624C5-0F05-4C87-9CFB-90082AABA374}" destId="{140ED414-A3AE-4FA8-8349-C3C95FE84CC6}" srcOrd="1" destOrd="0" presId="urn:microsoft.com/office/officeart/2005/8/layout/process5"/>
    <dgm:cxn modelId="{73539236-70DB-46C1-8098-5CE953B4D022}" type="presParOf" srcId="{140ED414-A3AE-4FA8-8349-C3C95FE84CC6}" destId="{425B02E0-A326-4A74-BEE4-71BA6D9FA137}" srcOrd="0" destOrd="0" presId="urn:microsoft.com/office/officeart/2005/8/layout/process5"/>
    <dgm:cxn modelId="{6AB6125C-5781-4C41-B12C-0E19AC9751B4}" type="presParOf" srcId="{053624C5-0F05-4C87-9CFB-90082AABA374}" destId="{A8D79553-0A83-4F0D-8DC9-53D9DBB352D2}" srcOrd="2" destOrd="0" presId="urn:microsoft.com/office/officeart/2005/8/layout/process5"/>
    <dgm:cxn modelId="{ABB9A1C7-4820-47A5-8ED6-E61089B08A19}" type="presParOf" srcId="{053624C5-0F05-4C87-9CFB-90082AABA374}" destId="{5856219D-359E-4871-A9CF-C489E310EC52}" srcOrd="3" destOrd="0" presId="urn:microsoft.com/office/officeart/2005/8/layout/process5"/>
    <dgm:cxn modelId="{9B94F968-EEA4-4E16-A9D4-9F4B01339694}" type="presParOf" srcId="{5856219D-359E-4871-A9CF-C489E310EC52}" destId="{1E49378F-DDA8-4C07-BB3F-928594434FF3}" srcOrd="0" destOrd="0" presId="urn:microsoft.com/office/officeart/2005/8/layout/process5"/>
    <dgm:cxn modelId="{B69B495E-7BCC-48E0-884D-B14FCC94BFBB}" type="presParOf" srcId="{053624C5-0F05-4C87-9CFB-90082AABA374}" destId="{5A657FAE-CF65-4930-B319-1CFB960B3567}" srcOrd="4" destOrd="0" presId="urn:microsoft.com/office/officeart/2005/8/layout/process5"/>
    <dgm:cxn modelId="{209F4E84-E862-4A57-9BC5-09DF3C9BA769}" type="presParOf" srcId="{053624C5-0F05-4C87-9CFB-90082AABA374}" destId="{58FFA98C-5DB1-477B-883D-79B5097816C5}" srcOrd="5" destOrd="0" presId="urn:microsoft.com/office/officeart/2005/8/layout/process5"/>
    <dgm:cxn modelId="{621F6ADB-CB6F-40CB-836A-F994243169EC}" type="presParOf" srcId="{58FFA98C-5DB1-477B-883D-79B5097816C5}" destId="{015D775D-28B9-45C8-A813-A6DD9979F5FA}" srcOrd="0" destOrd="0" presId="urn:microsoft.com/office/officeart/2005/8/layout/process5"/>
    <dgm:cxn modelId="{F0BC2D61-D485-47A4-9659-8DD5A1020DED}" type="presParOf" srcId="{053624C5-0F05-4C87-9CFB-90082AABA374}" destId="{A5475233-427B-499B-956A-71B65F049D19}" srcOrd="6" destOrd="0" presId="urn:microsoft.com/office/officeart/2005/8/layout/process5"/>
    <dgm:cxn modelId="{66D0A9EC-ECF3-49EF-B1A5-A9D0065D6E2B}" type="presParOf" srcId="{053624C5-0F05-4C87-9CFB-90082AABA374}" destId="{B3EC9270-6597-4C9A-A4A3-23918733B6FC}" srcOrd="7" destOrd="0" presId="urn:microsoft.com/office/officeart/2005/8/layout/process5"/>
    <dgm:cxn modelId="{BC9CD04E-1A64-4079-A065-9CDBB82977A0}" type="presParOf" srcId="{B3EC9270-6597-4C9A-A4A3-23918733B6FC}" destId="{E344A6E0-9492-46F4-8803-B3B66991C7A4}" srcOrd="0" destOrd="0" presId="urn:microsoft.com/office/officeart/2005/8/layout/process5"/>
    <dgm:cxn modelId="{4FB63106-4857-43C5-BA57-8E5C25F2B2BE}" type="presParOf" srcId="{053624C5-0F05-4C87-9CFB-90082AABA374}" destId="{61D82867-36A9-4294-870C-B98CAFEAF817}" srcOrd="8" destOrd="0" presId="urn:microsoft.com/office/officeart/2005/8/layout/process5"/>
    <dgm:cxn modelId="{69857435-D583-4438-BA79-8AD2563B8345}" type="presParOf" srcId="{053624C5-0F05-4C87-9CFB-90082AABA374}" destId="{6B17C436-A2D6-4C5C-BF7E-8550805D4C9C}" srcOrd="9" destOrd="0" presId="urn:microsoft.com/office/officeart/2005/8/layout/process5"/>
    <dgm:cxn modelId="{36C8DA19-8AC7-4BDA-B5B6-1B2AA5F389D6}" type="presParOf" srcId="{6B17C436-A2D6-4C5C-BF7E-8550805D4C9C}" destId="{2C5E6F31-054B-4A79-8922-B32359A85ED5}" srcOrd="0" destOrd="0" presId="urn:microsoft.com/office/officeart/2005/8/layout/process5"/>
    <dgm:cxn modelId="{9C6F5F99-7A39-41A0-A536-C58C71558FE3}" type="presParOf" srcId="{053624C5-0F05-4C87-9CFB-90082AABA374}" destId="{CA598B5C-B773-4055-82E6-7DBE8E26BFA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623E-0C65-4805-B6E1-C3B580C67537}">
      <dsp:nvSpPr>
        <dsp:cNvPr id="0" name=""/>
        <dsp:cNvSpPr/>
      </dsp:nvSpPr>
      <dsp:spPr>
        <a:xfrm>
          <a:off x="240832" y="152030"/>
          <a:ext cx="1545117" cy="78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Need Books</a:t>
          </a:r>
          <a:endParaRPr lang="en-IN" sz="2000" kern="1200" dirty="0"/>
        </a:p>
      </dsp:txBody>
      <dsp:txXfrm>
        <a:off x="263801" y="174999"/>
        <a:ext cx="1499179" cy="738278"/>
      </dsp:txXfrm>
    </dsp:sp>
    <dsp:sp modelId="{140ED414-A3AE-4FA8-8349-C3C95FE84CC6}">
      <dsp:nvSpPr>
        <dsp:cNvPr id="0" name=""/>
        <dsp:cNvSpPr/>
      </dsp:nvSpPr>
      <dsp:spPr>
        <a:xfrm rot="21587212">
          <a:off x="1936824" y="377966"/>
          <a:ext cx="588570" cy="32328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1936824" y="442803"/>
        <a:ext cx="491585" cy="193970"/>
      </dsp:txXfrm>
    </dsp:sp>
    <dsp:sp modelId="{0F2E76C7-DCE0-4E3E-AFA4-F93D72C28B73}">
      <dsp:nvSpPr>
        <dsp:cNvPr id="0" name=""/>
        <dsp:cNvSpPr/>
      </dsp:nvSpPr>
      <dsp:spPr>
        <a:xfrm>
          <a:off x="2703804" y="142868"/>
          <a:ext cx="1545117" cy="78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Search Books </a:t>
          </a:r>
          <a:endParaRPr lang="en-IN" sz="2000" kern="1200" dirty="0"/>
        </a:p>
      </dsp:txBody>
      <dsp:txXfrm>
        <a:off x="2726773" y="165837"/>
        <a:ext cx="1499179" cy="738278"/>
      </dsp:txXfrm>
    </dsp:sp>
    <dsp:sp modelId="{C17D42FD-B055-46FE-921F-802EA15A5C1C}">
      <dsp:nvSpPr>
        <dsp:cNvPr id="0" name=""/>
        <dsp:cNvSpPr/>
      </dsp:nvSpPr>
      <dsp:spPr>
        <a:xfrm rot="21434309">
          <a:off x="4610509" y="402474"/>
          <a:ext cx="809632" cy="31071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 rot="-5400000">
        <a:off x="4875558" y="201866"/>
        <a:ext cx="186428" cy="716418"/>
      </dsp:txXfrm>
    </dsp:sp>
    <dsp:sp modelId="{D85417CC-027A-451C-AF43-37BDD2DDDE06}">
      <dsp:nvSpPr>
        <dsp:cNvPr id="0" name=""/>
        <dsp:cNvSpPr/>
      </dsp:nvSpPr>
      <dsp:spPr>
        <a:xfrm>
          <a:off x="5643608" y="3287744"/>
          <a:ext cx="1545117" cy="78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Select Books</a:t>
          </a:r>
          <a:endParaRPr lang="en-IN" sz="2000" kern="1200" dirty="0"/>
        </a:p>
      </dsp:txBody>
      <dsp:txXfrm>
        <a:off x="5666577" y="3310713"/>
        <a:ext cx="1499179" cy="738278"/>
      </dsp:txXfrm>
    </dsp:sp>
    <dsp:sp modelId="{627558F0-63C6-4577-ACAC-2D9323458DB4}">
      <dsp:nvSpPr>
        <dsp:cNvPr id="0" name=""/>
        <dsp:cNvSpPr/>
      </dsp:nvSpPr>
      <dsp:spPr>
        <a:xfrm rot="10816952">
          <a:off x="4628762" y="3583216"/>
          <a:ext cx="893110" cy="20448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 rot="10800000">
        <a:off x="4690108" y="3624264"/>
        <a:ext cx="831764" cy="122692"/>
      </dsp:txXfrm>
    </dsp:sp>
    <dsp:sp modelId="{5A657FAE-CF65-4930-B319-1CFB960B3567}">
      <dsp:nvSpPr>
        <dsp:cNvPr id="0" name=""/>
        <dsp:cNvSpPr/>
      </dsp:nvSpPr>
      <dsp:spPr>
        <a:xfrm>
          <a:off x="2928969" y="3359194"/>
          <a:ext cx="1545117" cy="78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Confirm Books</a:t>
          </a:r>
          <a:endParaRPr lang="en-IN" sz="2000" kern="1200" dirty="0"/>
        </a:p>
      </dsp:txBody>
      <dsp:txXfrm>
        <a:off x="2951938" y="3382163"/>
        <a:ext cx="1499179" cy="738278"/>
      </dsp:txXfrm>
    </dsp:sp>
    <dsp:sp modelId="{58FFA98C-5DB1-477B-883D-79B5097816C5}">
      <dsp:nvSpPr>
        <dsp:cNvPr id="0" name=""/>
        <dsp:cNvSpPr/>
      </dsp:nvSpPr>
      <dsp:spPr>
        <a:xfrm rot="21600000" flipH="1" flipV="1">
          <a:off x="1848087" y="3602007"/>
          <a:ext cx="819439" cy="22815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 rot="-10800000">
        <a:off x="1916533" y="3647637"/>
        <a:ext cx="750993" cy="136892"/>
      </dsp:txXfrm>
    </dsp:sp>
    <dsp:sp modelId="{A5475233-427B-499B-956A-71B65F049D19}">
      <dsp:nvSpPr>
        <dsp:cNvPr id="0" name=""/>
        <dsp:cNvSpPr/>
      </dsp:nvSpPr>
      <dsp:spPr>
        <a:xfrm>
          <a:off x="12" y="3287744"/>
          <a:ext cx="1545117" cy="78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Receive </a:t>
          </a:r>
          <a:r>
            <a:rPr lang="en-IN" sz="2000" kern="1200" dirty="0" smtClean="0">
              <a:solidFill>
                <a:srgbClr val="FFFF00"/>
              </a:solidFill>
            </a:rPr>
            <a:t>Pass Code</a:t>
          </a:r>
          <a:endParaRPr lang="en-IN" sz="2000" kern="1200" dirty="0">
            <a:solidFill>
              <a:srgbClr val="FFFF00"/>
            </a:solidFill>
          </a:endParaRPr>
        </a:p>
      </dsp:txBody>
      <dsp:txXfrm>
        <a:off x="22981" y="3310713"/>
        <a:ext cx="1499179" cy="738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623E-0C65-4805-B6E1-C3B580C67537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Book Donor</a:t>
          </a:r>
          <a:endParaRPr lang="en-IN" sz="1800" kern="1200" dirty="0"/>
        </a:p>
      </dsp:txBody>
      <dsp:txXfrm>
        <a:off x="45225" y="571471"/>
        <a:ext cx="2085893" cy="1221142"/>
      </dsp:txXfrm>
    </dsp:sp>
    <dsp:sp modelId="{140ED414-A3AE-4FA8-8349-C3C95FE84CC6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359355" y="1021199"/>
        <a:ext cx="320822" cy="321687"/>
      </dsp:txXfrm>
    </dsp:sp>
    <dsp:sp modelId="{A8D79553-0A83-4F0D-8DC9-53D9DBB352D2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Fills and Submits the Donation Form</a:t>
          </a:r>
          <a:endParaRPr lang="en-IN" sz="1800" kern="1200" dirty="0"/>
        </a:p>
      </dsp:txBody>
      <dsp:txXfrm>
        <a:off x="3071853" y="571471"/>
        <a:ext cx="2085893" cy="1221142"/>
      </dsp:txXfrm>
    </dsp:sp>
    <dsp:sp modelId="{5856219D-359E-4871-A9CF-C489E310EC52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5385983" y="1021199"/>
        <a:ext cx="320822" cy="321687"/>
      </dsp:txXfrm>
    </dsp:sp>
    <dsp:sp modelId="{5A657FAE-CF65-4930-B319-1CFB960B3567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Receiver Accepts Books and receives the </a:t>
          </a:r>
          <a:r>
            <a:rPr lang="en-IN" sz="1800" kern="1200" dirty="0" err="1" smtClean="0"/>
            <a:t>PassCode</a:t>
          </a:r>
          <a:r>
            <a:rPr lang="en-IN" sz="1800" kern="1200" dirty="0" smtClean="0"/>
            <a:t> (Books blocked for 3 day)</a:t>
          </a:r>
          <a:endParaRPr lang="en-IN" sz="1800" kern="1200" dirty="0"/>
        </a:p>
      </dsp:txBody>
      <dsp:txXfrm>
        <a:off x="6098481" y="571471"/>
        <a:ext cx="2085893" cy="1221142"/>
      </dsp:txXfrm>
    </dsp:sp>
    <dsp:sp modelId="{58FFA98C-5DB1-477B-883D-79B5097816C5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6980585" y="2020851"/>
        <a:ext cx="321687" cy="320822"/>
      </dsp:txXfrm>
    </dsp:sp>
    <dsp:sp modelId="{A5475233-427B-499B-956A-71B65F049D19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Receiver contacts the Donor and exchanges the Pass Code with Book</a:t>
          </a:r>
          <a:endParaRPr lang="en-IN" sz="1800" kern="1200" dirty="0"/>
        </a:p>
      </dsp:txBody>
      <dsp:txXfrm>
        <a:off x="6098481" y="2733348"/>
        <a:ext cx="2085893" cy="1221142"/>
      </dsp:txXfrm>
    </dsp:sp>
    <dsp:sp modelId="{B3EC9270-6597-4C9A-A4A3-23918733B6FC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5549421" y="3183076"/>
        <a:ext cx="320822" cy="321687"/>
      </dsp:txXfrm>
    </dsp:sp>
    <dsp:sp modelId="{61D82867-36A9-4294-870C-B98CAFEAF817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Donor Punches the </a:t>
          </a:r>
          <a:r>
            <a:rPr lang="en-IN" sz="1800" b="1" kern="1200" dirty="0" smtClean="0">
              <a:solidFill>
                <a:srgbClr val="FFFF00"/>
              </a:solidFill>
            </a:rPr>
            <a:t>Pass Code</a:t>
          </a:r>
          <a:endParaRPr lang="en-IN" sz="1800" b="1" kern="1200" dirty="0">
            <a:solidFill>
              <a:srgbClr val="FFFF00"/>
            </a:solidFill>
          </a:endParaRPr>
        </a:p>
      </dsp:txBody>
      <dsp:txXfrm>
        <a:off x="3071853" y="2733348"/>
        <a:ext cx="2085893" cy="1221142"/>
      </dsp:txXfrm>
    </dsp:sp>
    <dsp:sp modelId="{6B17C436-A2D6-4C5C-BF7E-8550805D4C9C}">
      <dsp:nvSpPr>
        <dsp:cNvPr id="0" name=""/>
        <dsp:cNvSpPr/>
      </dsp:nvSpPr>
      <dsp:spPr>
        <a:xfrm rot="10800000">
          <a:off x="2385298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2522793" y="3183076"/>
        <a:ext cx="320822" cy="321687"/>
      </dsp:txXfrm>
    </dsp:sp>
    <dsp:sp modelId="{CA598B5C-B773-4055-82E6-7DBE8E26BFAC}">
      <dsp:nvSpPr>
        <dsp:cNvPr id="0" name=""/>
        <dsp:cNvSpPr/>
      </dsp:nvSpPr>
      <dsp:spPr>
        <a:xfrm>
          <a:off x="7233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Points get Debited from Receiver and Credited to Donor</a:t>
          </a:r>
          <a:endParaRPr lang="en-IN" sz="1800" kern="1200" dirty="0"/>
        </a:p>
      </dsp:txBody>
      <dsp:txXfrm>
        <a:off x="45225" y="2733348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4FCF-1B0D-4B21-9220-B963C91AE97A}" type="datetimeFigureOut">
              <a:rPr lang="en-US" smtClean="0"/>
              <a:pPr/>
              <a:t>3/12/2016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E6F1-03E0-4ADB-8254-9DDB475719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Problem Statements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Angsana New" pitchFamily="18" charset="-34"/>
                <a:cs typeface="Angsana New" pitchFamily="18" charset="-34"/>
              </a:rPr>
              <a:t>	A lot of hassle is faced by students during purchasing of curriculum books during their studies which involves the following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Travelling to &amp; Searching markets/Libraries for books.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Face the book shortages during peak times like semester starting and exam timings.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Extra money spent in buying such books.</a:t>
            </a:r>
          </a:p>
          <a:p>
            <a:pPr>
              <a:buNone/>
            </a:pPr>
            <a:endParaRPr lang="en-IN" dirty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en-IN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Solution Provided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latin typeface="Angsana New" pitchFamily="18" charset="-34"/>
                <a:cs typeface="Angsana New" pitchFamily="18" charset="-34"/>
              </a:rPr>
              <a:t>We provide a centralized platform where student can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Search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Trade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exchange 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Reliable and good condition of used books with reviews.</a:t>
            </a:r>
          </a:p>
          <a:p>
            <a:pPr lvl="1">
              <a:buNone/>
            </a:pPr>
            <a:endParaRPr lang="en-IN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IN" dirty="0" smtClean="0">
                <a:latin typeface="Angsana New" pitchFamily="18" charset="-34"/>
                <a:cs typeface="Angsana New" pitchFamily="18" charset="-34"/>
              </a:rPr>
              <a:t>This portal provides the following benefits: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Avoids the hassle of searching and running through markets/Libraries.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Quick one stop online Portal search with just click of a button.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Helps the </a:t>
            </a:r>
            <a:r>
              <a:rPr lang="en-IN" dirty="0">
                <a:latin typeface="Angsana New" pitchFamily="18" charset="-34"/>
                <a:cs typeface="Angsana New" pitchFamily="18" charset="-34"/>
              </a:rPr>
              <a:t>Digital </a:t>
            </a:r>
            <a:r>
              <a:rPr lang="en-IN">
                <a:latin typeface="Angsana New" pitchFamily="18" charset="-34"/>
                <a:cs typeface="Angsana New" pitchFamily="18" charset="-34"/>
              </a:rPr>
              <a:t>India </a:t>
            </a:r>
            <a:r>
              <a:rPr lang="en-IN" smtClean="0">
                <a:latin typeface="Angsana New" pitchFamily="18" charset="-34"/>
                <a:cs typeface="Angsana New" pitchFamily="18" charset="-34"/>
              </a:rPr>
              <a:t>&amp; Go </a:t>
            </a:r>
            <a:r>
              <a:rPr lang="en-IN" smtClean="0">
                <a:latin typeface="Angsana New" pitchFamily="18" charset="-34"/>
                <a:cs typeface="Angsana New" pitchFamily="18" charset="-34"/>
              </a:rPr>
              <a:t>Green </a:t>
            </a:r>
            <a:r>
              <a:rPr lang="en-IN" dirty="0" smtClean="0">
                <a:latin typeface="Angsana New" pitchFamily="18" charset="-34"/>
                <a:cs typeface="Angsana New" pitchFamily="18" charset="-34"/>
              </a:rPr>
              <a:t>cause </a:t>
            </a:r>
            <a:r>
              <a:rPr lang="en-IN" dirty="0" smtClean="0">
                <a:latin typeface="Angsana New" pitchFamily="18" charset="-34"/>
                <a:cs typeface="Angsana New" pitchFamily="18" charset="-34"/>
              </a:rPr>
              <a:t>by promoting re-usage of used books.</a:t>
            </a:r>
          </a:p>
          <a:p>
            <a:pPr lvl="1"/>
            <a:r>
              <a:rPr lang="en-IN" dirty="0" smtClean="0">
                <a:latin typeface="Angsana New" pitchFamily="18" charset="-34"/>
                <a:cs typeface="Angsana New" pitchFamily="18" charset="-34"/>
              </a:rPr>
              <a:t>Exchanging un-required books for required ones.</a:t>
            </a:r>
          </a:p>
          <a:p>
            <a:pPr lvl="1">
              <a:buNone/>
            </a:pPr>
            <a:endParaRPr lang="en-IN" dirty="0" smtClean="0">
              <a:latin typeface="Angsana New" pitchFamily="18" charset="-34"/>
              <a:cs typeface="Angsana New" pitchFamily="18" charset="-34"/>
            </a:endParaRPr>
          </a:p>
          <a:p>
            <a:pPr lvl="1"/>
            <a:endParaRPr lang="en-IN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en-IN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en-IN" dirty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en-IN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93670930"/>
              </p:ext>
            </p:extLst>
          </p:nvPr>
        </p:nvGraphicFramePr>
        <p:xfrm>
          <a:off x="500034" y="1357298"/>
          <a:ext cx="7715304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2910" y="3571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Book Receiver Flow</a:t>
            </a:r>
          </a:p>
        </p:txBody>
      </p:sp>
      <p:sp>
        <p:nvSpPr>
          <p:cNvPr id="13" name="Diamond 12"/>
          <p:cNvSpPr/>
          <p:nvPr/>
        </p:nvSpPr>
        <p:spPr>
          <a:xfrm>
            <a:off x="6072484" y="1343094"/>
            <a:ext cx="1857388" cy="13573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Enough Points?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6876256" y="3089648"/>
            <a:ext cx="282100" cy="141947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rot="14638555">
            <a:off x="5549588" y="2696366"/>
            <a:ext cx="342443" cy="1243561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3436873" y="3089649"/>
            <a:ext cx="1428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Earn By Donating</a:t>
            </a:r>
            <a:endParaRPr lang="en-IN" dirty="0"/>
          </a:p>
        </p:txBody>
      </p:sp>
      <p:sp>
        <p:nvSpPr>
          <p:cNvPr id="20" name="Up Arrow 19"/>
          <p:cNvSpPr/>
          <p:nvPr/>
        </p:nvSpPr>
        <p:spPr>
          <a:xfrm rot="3725991">
            <a:off x="5340624" y="2191010"/>
            <a:ext cx="317596" cy="119343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643702" y="3429000"/>
            <a:ext cx="785818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357818" y="3143248"/>
            <a:ext cx="785818" cy="285752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71472" y="2786058"/>
            <a:ext cx="1714512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Exchange Pass Code With Donator for Book.</a:t>
            </a:r>
            <a:endParaRPr lang="en-IN" dirty="0"/>
          </a:p>
        </p:txBody>
      </p:sp>
      <p:sp>
        <p:nvSpPr>
          <p:cNvPr id="15" name="Up Arrow 14"/>
          <p:cNvSpPr/>
          <p:nvPr/>
        </p:nvSpPr>
        <p:spPr>
          <a:xfrm>
            <a:off x="1142976" y="3857628"/>
            <a:ext cx="414051" cy="85725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Book Donor Flow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Technology Stack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6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GUI</a:t>
            </a:r>
          </a:p>
          <a:p>
            <a:pPr lvl="1"/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HTML5</a:t>
            </a:r>
          </a:p>
          <a:p>
            <a:pPr lvl="1"/>
            <a:r>
              <a:rPr lang="en-IN" sz="2000" dirty="0" err="1" smtClean="0">
                <a:latin typeface="Angsana New" pitchFamily="18" charset="-34"/>
                <a:cs typeface="Angsana New" pitchFamily="18" charset="-34"/>
              </a:rPr>
              <a:t>BootStrap</a:t>
            </a:r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 (</a:t>
            </a:r>
            <a:r>
              <a:rPr lang="en-IN" sz="2000" dirty="0" err="1" smtClean="0">
                <a:latin typeface="Angsana New" pitchFamily="18" charset="-34"/>
                <a:cs typeface="Angsana New" pitchFamily="18" charset="-34"/>
              </a:rPr>
              <a:t>rexponsive</a:t>
            </a:r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lvl="1"/>
            <a:r>
              <a:rPr lang="en-IN" sz="2000" dirty="0" err="1" smtClean="0">
                <a:latin typeface="Angsana New" pitchFamily="18" charset="-34"/>
                <a:cs typeface="Angsana New" pitchFamily="18" charset="-34"/>
              </a:rPr>
              <a:t>Freemarker</a:t>
            </a:r>
            <a:endParaRPr lang="en-IN" sz="2000" dirty="0" smtClean="0"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CSS</a:t>
            </a:r>
          </a:p>
          <a:p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Server Side</a:t>
            </a:r>
          </a:p>
          <a:p>
            <a:pPr lvl="1"/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Spring</a:t>
            </a:r>
          </a:p>
          <a:p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DB</a:t>
            </a:r>
          </a:p>
          <a:p>
            <a:pPr lvl="1"/>
            <a:r>
              <a:rPr lang="en-IN" sz="2000" dirty="0" err="1" smtClean="0">
                <a:latin typeface="Angsana New" pitchFamily="18" charset="-34"/>
                <a:cs typeface="Angsana New" pitchFamily="18" charset="-34"/>
              </a:rPr>
              <a:t>MongoDB</a:t>
            </a:r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 (No SQL)</a:t>
            </a:r>
          </a:p>
          <a:p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SCM(Software Configuration Management)</a:t>
            </a:r>
          </a:p>
          <a:p>
            <a:pPr lvl="1"/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Maven</a:t>
            </a:r>
          </a:p>
          <a:p>
            <a:pPr lvl="1"/>
            <a:r>
              <a:rPr lang="en-IN" sz="2000" dirty="0" smtClean="0">
                <a:latin typeface="Angsana New" pitchFamily="18" charset="-34"/>
                <a:cs typeface="Angsana New" pitchFamily="18" charset="-34"/>
              </a:rPr>
              <a:t>Git</a:t>
            </a:r>
          </a:p>
          <a:p>
            <a:pPr lvl="1"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182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Angsana New</vt:lpstr>
      <vt:lpstr>Arial</vt:lpstr>
      <vt:lpstr>Calibri</vt:lpstr>
      <vt:lpstr>Office Theme</vt:lpstr>
      <vt:lpstr>Problem Statements </vt:lpstr>
      <vt:lpstr>Solution Provided </vt:lpstr>
      <vt:lpstr>PowerPoint Presentation</vt:lpstr>
      <vt:lpstr>Book Donor Flow</vt:lpstr>
      <vt:lpstr>Technology Stack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Rahul Soni</cp:lastModifiedBy>
  <cp:revision>23</cp:revision>
  <dcterms:created xsi:type="dcterms:W3CDTF">2016-03-12T06:52:46Z</dcterms:created>
  <dcterms:modified xsi:type="dcterms:W3CDTF">2016-03-12T11:45:55Z</dcterms:modified>
</cp:coreProperties>
</file>