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993366"/>
    <a:srgbClr val="FF0000"/>
    <a:srgbClr val="CC00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E050-08D4-4AF2-BD09-C5CA11F2AD6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423-A608-41F1-946F-BD4E1251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E40D-CC16-45DE-8F17-730BA2C5B91F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006-19C0-40AB-A8F6-49F18451B5AC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6C67-5662-4E02-AE41-24D8FAFA458E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4BFF-D751-4D23-96B9-CACB83461C52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25A5-F3A3-4F1F-B27F-92A1470B3A44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ADCD-7120-4F7E-AEA8-4959CD8F1BF0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3F9-4F30-44D0-AF3C-51EA07B8C093}" type="datetime1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25-3726-495A-8A88-4C3622F5F750}" type="datetime1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FD89-45FA-4A60-A65C-D60266A5F1BE}" type="datetime1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E96B-94D8-4866-B0AD-6D9E2D6DC27F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95D-0794-4682-A422-BA5589FBF5F9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61F-E11B-41FE-807E-C555EC0FF5B4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Final_Project_Jupy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Jian (zxj161530)</a:t>
            </a:r>
          </a:p>
          <a:p>
            <a:pPr algn="l"/>
            <a:r>
              <a:rPr lang="en-US" sz="2000" dirty="0"/>
              <a:t>Professor: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 (see slide #8)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44C1B-5DE9-4977-9E2A-297FD08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86514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ARIMA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Statsmodels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Additive Model (AM)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designed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00065-31D9-45F3-BFFE-EDB980A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00CB7-339B-47D1-9670-0FB614BD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1815872" y="1496966"/>
            <a:ext cx="8862498" cy="46935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8149022" y="2595715"/>
            <a:ext cx="2529347" cy="22122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294671" y="5719916"/>
            <a:ext cx="5302044" cy="3687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0" y="5720141"/>
            <a:ext cx="3349267" cy="368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2"/>
            <a:ext cx="8896273" cy="4751171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50" y="2343346"/>
            <a:ext cx="6285272" cy="3687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D1F72-3858-4C16-A371-7A535FB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AA4A-CFF1-409D-AE24-90F3F9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75720" y="2647851"/>
            <a:ext cx="1582993" cy="12128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  <a:p>
            <a:pPr algn="ctr"/>
            <a:r>
              <a:rPr lang="en-US" sz="2000" dirty="0"/>
              <a:t>(stock.py)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20818" y="2413697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3399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CC3399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703221"/>
            <a:ext cx="0" cy="92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106221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Changepoint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Prior Scale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5017775" y="1674503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44131" y="2320834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6058713" y="3252417"/>
            <a:ext cx="766501" cy="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</a:rPr>
              <a:t>(app.py)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1050315"/>
            <a:chOff x="599771" y="5499194"/>
            <a:chExt cx="8585858" cy="1050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626179"/>
              <a:ext cx="16886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  <a:p>
              <a:pPr algn="ctr"/>
              <a:r>
                <a:rPr lang="en-US" dirty="0"/>
                <a:t>(finance.py)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139590" y="6074704"/>
              <a:ext cx="1363966" cy="1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314361" y="1337960"/>
            <a:ext cx="14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  <a:p>
            <a:pPr algn="ctr"/>
            <a:r>
              <a:rPr lang="en-US" dirty="0"/>
              <a:t>(finance.py)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3" y="1799625"/>
            <a:ext cx="351484" cy="30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3DC1D09-AC96-46C6-9916-31EDA69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Changepoint Prior 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BE679-BDA7-46D4-8CEB-F2DE83B79963}"/>
              </a:ext>
            </a:extLst>
          </p:cNvPr>
          <p:cNvSpPr/>
          <p:nvPr/>
        </p:nvSpPr>
        <p:spPr>
          <a:xfrm>
            <a:off x="833000" y="1427816"/>
            <a:ext cx="9358133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Real time series frequently have abrupt changes in their trajectories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If these changes are being overfit(or underfit) to the model, the trend will become more(or less) flexible.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38D6F5-4EFE-4D9E-BC87-517B50FF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99500"/>
              </p:ext>
            </p:extLst>
          </p:nvPr>
        </p:nvGraphicFramePr>
        <p:xfrm>
          <a:off x="1140362" y="3084530"/>
          <a:ext cx="927918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838">
                  <a:extLst>
                    <a:ext uri="{9D8B030D-6E8A-4147-A177-3AD203B41FA5}">
                      <a16:colId xmlns:a16="http://schemas.microsoft.com/office/drawing/2014/main" val="3364797670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3767077308"/>
                    </a:ext>
                  </a:extLst>
                </a:gridCol>
                <a:gridCol w="1838229">
                  <a:extLst>
                    <a:ext uri="{9D8B030D-6E8A-4147-A177-3AD203B41FA5}">
                      <a16:colId xmlns:a16="http://schemas.microsoft.com/office/drawing/2014/main" val="3741904149"/>
                    </a:ext>
                  </a:extLst>
                </a:gridCol>
                <a:gridCol w="1873446">
                  <a:extLst>
                    <a:ext uri="{9D8B030D-6E8A-4147-A177-3AD203B41FA5}">
                      <a16:colId xmlns:a16="http://schemas.microsoft.com/office/drawing/2014/main" val="2057341633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20533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Changepoint Prior Scale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Validation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Test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95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Underfit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Looks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11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26FAE66-6664-42E9-8B0D-804BBD03ADE7}"/>
              </a:ext>
            </a:extLst>
          </p:cNvPr>
          <p:cNvSpPr/>
          <p:nvPr/>
        </p:nvSpPr>
        <p:spPr>
          <a:xfrm>
            <a:off x="833000" y="5156555"/>
            <a:ext cx="1052079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Evaluating changepoints was included in the previous version of J’s Finance Explorer and it was very time-consuming. </a:t>
            </a:r>
          </a:p>
        </p:txBody>
      </p:sp>
    </p:spTree>
    <p:extLst>
      <p:ext uri="{BB962C8B-B14F-4D97-AF65-F5344CB8AC3E}">
        <p14:creationId xmlns:p14="http://schemas.microsoft.com/office/powerpoint/2010/main" val="147891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You may encounter a SSL bad handshake error. I have tried to address this in many different ways such as setting SSL verify to false, but Here is the best one: reboot your laptop/pc and run app.py again  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files. The number (e.g. data-140, data-149) assigned to “Shares Outstanding” changes every time when the page is reloaded.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version of stock forecast prediction model only had 50% accuracy on trend prediction. (It’s like flipping a coin, literally.)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8</a:t>
            </a:fld>
            <a:endParaRPr lang="en-US"/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430A65CC-359E-49F1-B0A5-543AE92F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968" y="2603092"/>
            <a:ext cx="442452" cy="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Things I have been asked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33002" y="1308142"/>
            <a:ext cx="10825599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Stock price prediction is not something new, and besides you cannot even compete against those apps designed by Google and Yahoo.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A: </a:t>
            </a:r>
            <a:r>
              <a:rPr lang="en-US" sz="2000" dirty="0"/>
              <a:t>I think this topic is really suitable for python beginners and those who want to learn how to do analysis on time-series data. In addition, imputing missing data would take considerable time and efforts because It is not reasonable to just insert data with mean, median or zero into  N/A cells.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Have you consider adding NLP to analyze stock news, which would help improve your model accuracy?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 </a:t>
            </a:r>
            <a:r>
              <a:rPr lang="en-US" sz="2000" dirty="0"/>
              <a:t>Brilliant idea. I’d try to add this function in the near future.</a:t>
            </a:r>
            <a:endParaRPr lang="en-US" sz="20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Kaggle is a great platform for data science, which allows you share you work with others.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</a:t>
            </a:r>
            <a:r>
              <a:rPr lang="en-US" sz="2000" dirty="0"/>
              <a:t>Yes Kaggle is a nice platform and GitHub is also a good place for software developers.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2E6DE-AD59-4606-98C7-6277396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748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145</cp:revision>
  <dcterms:created xsi:type="dcterms:W3CDTF">2018-05-01T18:07:57Z</dcterms:created>
  <dcterms:modified xsi:type="dcterms:W3CDTF">2018-05-04T07:03:44Z</dcterms:modified>
</cp:coreProperties>
</file>