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9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99"/>
    <a:srgbClr val="CC0066"/>
    <a:srgbClr val="9933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2F76-CC72-4698-83E2-664BBA76B21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Pro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97695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Additive Model (AM)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B5AD3-B653-49F0-9F1D-1AED6604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5"/>
          <a:stretch/>
        </p:blipFill>
        <p:spPr>
          <a:xfrm>
            <a:off x="1811216" y="1498474"/>
            <a:ext cx="8867153" cy="47087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8149022" y="2595715"/>
            <a:ext cx="2529347" cy="22122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294671" y="5719916"/>
            <a:ext cx="5302044" cy="3687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0" y="5720141"/>
            <a:ext cx="3349267" cy="368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2"/>
            <a:ext cx="8896273" cy="4751171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50" y="2343346"/>
            <a:ext cx="6285272" cy="3687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56055" y="2706729"/>
            <a:ext cx="1563328" cy="10913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88259" y="2374179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591284"/>
            <a:ext cx="0" cy="979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012576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Changepoint</a:t>
            </a:r>
          </a:p>
          <a:p>
            <a:pPr algn="ctr"/>
            <a:r>
              <a:rPr lang="en-US" dirty="0"/>
              <a:t>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4965857" y="1654036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692213" y="2300367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19383" y="3252418"/>
            <a:ext cx="7747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898675"/>
            <a:chOff x="599771" y="5499194"/>
            <a:chExt cx="8585858" cy="8986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751537"/>
              <a:ext cx="168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2139590" y="6074703"/>
              <a:ext cx="13639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677897" y="1337960"/>
            <a:ext cx="108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2" y="1661126"/>
            <a:ext cx="351485" cy="445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3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 was unable to access google finance data for a few hours tight after first data access. </a:t>
            </a:r>
            <a:r>
              <a:rPr lang="en-US" dirty="0"/>
              <a:t>Symptoms: requested 1576800 data entries [success] -&gt; requested again in 15s [failed] -&gt; request again [failed] -&gt; 24 hours later -&gt; requested 1000 data [success]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when the page is reloaded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model only had 50% accuracy on trend prediction. (It’s like flipping a coin, literally.)</a:t>
            </a:r>
          </a:p>
        </p:txBody>
      </p:sp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831961F3-3C45-46C7-9095-430272198870}"/>
              </a:ext>
            </a:extLst>
          </p:cNvPr>
          <p:cNvSpPr/>
          <p:nvPr/>
        </p:nvSpPr>
        <p:spPr>
          <a:xfrm>
            <a:off x="1002891" y="1091381"/>
            <a:ext cx="979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J’s Finance Explorer Draft Version: Click  the link</a:t>
            </a:r>
          </a:p>
        </p:txBody>
      </p:sp>
    </p:spTree>
    <p:extLst>
      <p:ext uri="{BB962C8B-B14F-4D97-AF65-F5344CB8AC3E}">
        <p14:creationId xmlns:p14="http://schemas.microsoft.com/office/powerpoint/2010/main" val="337803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464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93</cp:revision>
  <dcterms:created xsi:type="dcterms:W3CDTF">2018-05-01T18:07:57Z</dcterms:created>
  <dcterms:modified xsi:type="dcterms:W3CDTF">2018-05-02T23:25:48Z</dcterms:modified>
</cp:coreProperties>
</file>