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58" r:id="rId9"/>
    <p:sldId id="263" r:id="rId10"/>
    <p:sldId id="264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2098534-8c70-4d9c-9f2d-6d9c2575deb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26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4164486-0129-489d-ba55-3eaa77e1df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b0b46f6-a72a-42dd-b29c-a6d87b0afca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05e8c39-a67e-48b4-a821-746b5060c0c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fab8078-d826-4bc3-abd3-921d2adf14b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a5e0281-fd60-466a-89e3-efec103b68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636756c-0055-436b-8812-37a0b5730f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4959" y="4341729"/>
            <a:ext cx="1075765" cy="808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19810" cy="2770093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pic>
        <p:nvPicPr>
          <p:cNvPr id="2" name="Picture 1" descr="cou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98" y="1040279"/>
            <a:ext cx="6493863" cy="3175373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 descr="N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404" y="2642347"/>
            <a:ext cx="3460963" cy="2501153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3070" y="4457700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COMPETITORS</a:t>
            </a:r>
            <a:endParaRPr lang="en-US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616df32-f722-4346-a2e8-04b2c4095d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1683" y="4345111"/>
            <a:ext cx="1062318" cy="798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e3ae6c9-7adb-41e8-81fe-562f202a39a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420907"/>
            <a:ext cx="961465" cy="722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ea495d-822e-4e30-b921-069023e71b9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D:\HOME\1NIT RAIPUR\ExtraCirricular\Robotix Black Hornet\art-illustration-24198363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2535" y="4518212"/>
            <a:ext cx="961465" cy="62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On-screen Show (16:9)</PresentationFormat>
  <Paragraphs>11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sonis</cp:lastModifiedBy>
  <cp:revision>6</cp:revision>
  <dcterms:created xsi:type="dcterms:W3CDTF">2023-03-30T19:20:48Z</dcterms:created>
  <dcterms:modified xsi:type="dcterms:W3CDTF">2023-06-22T09:36:54Z</dcterms:modified>
</cp:coreProperties>
</file>