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0D9B-58EF-D5E2-B119-721822501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84525-E16A-A21B-AF0B-01792E94B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F58E4-7DBF-74AF-2E48-D2AAAADE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ECD4-76C6-44E4-8660-2B0EC04BD03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97F55-FCD5-E922-870D-826CBFA4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44101-17FB-43DE-2BDA-E4E871A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980-971C-4247-AEF4-B45F43FB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2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91CA-D2DC-C8F6-1CD6-4C19AFAD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CF299-288C-C93B-EBB1-D91E8A3D6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32960-F5A7-9BDB-032B-8216E5A6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ECD4-76C6-44E4-8660-2B0EC04BD03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8431F-17E3-9DA2-F3D2-E7DD4B0A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EC970-15E9-F303-5535-5C50D712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980-971C-4247-AEF4-B45F43FB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6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C414C-8377-AC1A-95DA-1914D527D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18399-9C0B-95FC-5432-BF302E825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A87CF-943F-108D-B9E0-A13A674D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ECD4-76C6-44E4-8660-2B0EC04BD03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9FE42-DB7F-53D4-381F-95C21802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9C4AF-DF02-A3A4-E3DB-61486AC1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980-971C-4247-AEF4-B45F43FB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3D5D-F66B-D5EA-317A-CFAA5568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0FC70-24BA-6DCA-E8D4-6F43AA70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B465C-6FB3-86E4-9F53-C11CE679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ECD4-76C6-44E4-8660-2B0EC04BD03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FC149-9810-5C6C-D4AD-BEE55FBF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0B20F-59D1-225F-5BEA-208C8CAB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980-971C-4247-AEF4-B45F43FB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9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5EFA-4AD4-52E3-C9F5-2E81C316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A3A00-52DC-E394-5180-755F66F0A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1E399-EDDC-A9D1-7039-E4CCF7DC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ECD4-76C6-44E4-8660-2B0EC04BD03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61921-0EBD-B17F-55E4-9E5C7281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094F9-EC91-6053-828F-6C223C9A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980-971C-4247-AEF4-B45F43FB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7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B518-6100-C745-CD8C-77BEF2E2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C7B02-DA1A-190D-0430-5CEE76F77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A75FD-1977-AF33-FF7D-B680BB5BA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F53B1-1E5B-9B5F-57C2-83C9E976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ECD4-76C6-44E4-8660-2B0EC04BD03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B9156-8745-C9FA-99B0-40AC1E71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DE593-1674-EBCF-6AFE-0794FF31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980-971C-4247-AEF4-B45F43FB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3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CF04-792D-70FE-AFC4-6F424417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99F10-A263-6C5D-FCBE-E7CDCEFF9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CB2B2-250C-F356-14D4-6FA0BBD60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5B1B2-78F2-A775-31CD-0380F3A6C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ECF27-A3BC-E1C8-9E31-7366E3400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693329-DA74-AA1D-A327-1ECA17FF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ECD4-76C6-44E4-8660-2B0EC04BD03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4E8E2-1D0D-5102-56E9-D2947AF0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74C85-FE20-4814-B538-47ACA0C3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980-971C-4247-AEF4-B45F43FB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1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6286-A406-22D2-0D0C-81955292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4622A-E5D0-AE5A-B2DB-D5C7A8BB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ECD4-76C6-44E4-8660-2B0EC04BD03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FE7C4-3D18-96CF-3223-DC401CF5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D4FF6-354E-E704-EF17-3C75EBE5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980-971C-4247-AEF4-B45F43FB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0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E52BF-E4C6-739D-1EEC-FB32A189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ECD4-76C6-44E4-8660-2B0EC04BD03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258A5-BEE4-70CD-B9E6-DFE509BC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545FB-0837-A4D8-5A0B-AAC27806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980-971C-4247-AEF4-B45F43FB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6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3522-89B9-591E-4176-79613F30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A825-1FBA-C324-54DF-F857E50AA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E28BC-6CD9-A273-938F-0FB404A8C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298F0-FBE6-074B-5F3F-251081A3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ECD4-76C6-44E4-8660-2B0EC04BD03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D5AAD-CEFB-540F-60B3-0674964E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8BAB4-AE25-3138-9A31-604E9D6F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980-971C-4247-AEF4-B45F43FB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7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5724-D009-AD4B-B934-8C5FC619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61B784-DA72-F5BD-5811-15F338C13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585D1-34F0-D49B-4D6C-038612A98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E5537-AB60-00CD-EC8A-5E2B0FC0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ECD4-76C6-44E4-8660-2B0EC04BD03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C4E87-5482-A790-9537-1D886E63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E4A27-038A-7DC7-6E81-A9E53110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980-971C-4247-AEF4-B45F43FB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5D596-DFD5-B597-EA66-FFD7B770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7EDEB-4A59-4A5D-2E80-B6A5333E3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92693-0C2D-E949-2B84-B3D86DE23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5BECD4-76C6-44E4-8660-2B0EC04BD03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E0C98-5091-476B-A4AC-3E256EF84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45F78-9E5A-DB2F-D678-B99787A45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A6F980-971C-4247-AEF4-B45F43FB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7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CCDA-01C4-19F1-029C-A5C6F8661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6C329-103D-3EAA-2E5D-56D8D194D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5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gg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Yoeurn Sonita</dc:creator>
  <cp:lastModifiedBy>Yoeurn Sonita</cp:lastModifiedBy>
  <cp:revision>1</cp:revision>
  <dcterms:created xsi:type="dcterms:W3CDTF">2025-01-09T02:03:20Z</dcterms:created>
  <dcterms:modified xsi:type="dcterms:W3CDTF">2025-01-09T02:03:31Z</dcterms:modified>
</cp:coreProperties>
</file>