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3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4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3" r:id="rId5"/>
    <p:sldId id="265" r:id="rId6"/>
    <p:sldId id="267" r:id="rId7"/>
    <p:sldId id="269" r:id="rId8"/>
    <p:sldId id="268" r:id="rId9"/>
    <p:sldId id="261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65</c:v>
                </c:pt>
                <c:pt idx="1">
                  <c:v>100</c:v>
                </c:pt>
                <c:pt idx="2">
                  <c:v>85</c:v>
                </c:pt>
                <c:pt idx="3">
                  <c:v>50</c:v>
                </c:pt>
                <c:pt idx="4">
                  <c:v>76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157</c:v>
                </c:pt>
                <c:pt idx="1">
                  <c:v>186</c:v>
                </c:pt>
                <c:pt idx="2">
                  <c:v>175</c:v>
                </c:pt>
                <c:pt idx="3">
                  <c:v>153</c:v>
                </c:pt>
                <c:pt idx="4">
                  <c:v>178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Height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9310-4413-A4BB-EAA5632ADC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058544"/>
        <c:axId val="50051888"/>
      </c:scatterChart>
      <c:valAx>
        <c:axId val="50058544"/>
        <c:scaling>
          <c:orientation val="minMax"/>
          <c:min val="4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Weight (kg)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51888"/>
        <c:crosses val="autoZero"/>
        <c:crossBetween val="midCat"/>
      </c:valAx>
      <c:valAx>
        <c:axId val="50051888"/>
        <c:scaling>
          <c:orientation val="minMax"/>
          <c:min val="15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Height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58544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65</c:v>
                </c:pt>
                <c:pt idx="1">
                  <c:v>100</c:v>
                </c:pt>
                <c:pt idx="2">
                  <c:v>85</c:v>
                </c:pt>
                <c:pt idx="3">
                  <c:v>50</c:v>
                </c:pt>
                <c:pt idx="4">
                  <c:v>76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157</c:v>
                </c:pt>
                <c:pt idx="1">
                  <c:v>186</c:v>
                </c:pt>
                <c:pt idx="2">
                  <c:v>175</c:v>
                </c:pt>
                <c:pt idx="3">
                  <c:v>153</c:v>
                </c:pt>
                <c:pt idx="4">
                  <c:v>178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Height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9310-4413-A4BB-EAA5632ADC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058544"/>
        <c:axId val="50051888"/>
      </c:scatterChart>
      <c:valAx>
        <c:axId val="50058544"/>
        <c:scaling>
          <c:orientation val="minMax"/>
          <c:min val="4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Weight (kg)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51888"/>
        <c:crosses val="autoZero"/>
        <c:crossBetween val="midCat"/>
      </c:valAx>
      <c:valAx>
        <c:axId val="50051888"/>
        <c:scaling>
          <c:orientation val="minMax"/>
          <c:min val="15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Height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58544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65</c:v>
                </c:pt>
                <c:pt idx="1">
                  <c:v>100</c:v>
                </c:pt>
                <c:pt idx="2">
                  <c:v>85</c:v>
                </c:pt>
                <c:pt idx="3">
                  <c:v>50</c:v>
                </c:pt>
                <c:pt idx="4">
                  <c:v>76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157</c:v>
                </c:pt>
                <c:pt idx="1">
                  <c:v>186</c:v>
                </c:pt>
                <c:pt idx="2">
                  <c:v>175</c:v>
                </c:pt>
                <c:pt idx="3">
                  <c:v>153</c:v>
                </c:pt>
                <c:pt idx="4">
                  <c:v>178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Height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9310-4413-A4BB-EAA5632ADC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058544"/>
        <c:axId val="50051888"/>
      </c:scatterChart>
      <c:valAx>
        <c:axId val="50058544"/>
        <c:scaling>
          <c:orientation val="minMax"/>
          <c:min val="4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Weight (kg)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51888"/>
        <c:crosses val="autoZero"/>
        <c:crossBetween val="midCat"/>
      </c:valAx>
      <c:valAx>
        <c:axId val="50051888"/>
        <c:scaling>
          <c:orientation val="minMax"/>
          <c:min val="15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Height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58544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65</c:v>
                </c:pt>
                <c:pt idx="1">
                  <c:v>100</c:v>
                </c:pt>
                <c:pt idx="2">
                  <c:v>85</c:v>
                </c:pt>
                <c:pt idx="3">
                  <c:v>50</c:v>
                </c:pt>
                <c:pt idx="4">
                  <c:v>76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157</c:v>
                </c:pt>
                <c:pt idx="1">
                  <c:v>186</c:v>
                </c:pt>
                <c:pt idx="2">
                  <c:v>175</c:v>
                </c:pt>
                <c:pt idx="3">
                  <c:v>153</c:v>
                </c:pt>
                <c:pt idx="4">
                  <c:v>178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Height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9310-4413-A4BB-EAA5632ADC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058544"/>
        <c:axId val="50051888"/>
      </c:scatterChart>
      <c:valAx>
        <c:axId val="50058544"/>
        <c:scaling>
          <c:orientation val="minMax"/>
          <c:min val="4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Weight (kg)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51888"/>
        <c:crosses val="autoZero"/>
        <c:crossBetween val="midCat"/>
      </c:valAx>
      <c:valAx>
        <c:axId val="50051888"/>
        <c:scaling>
          <c:orientation val="minMax"/>
          <c:min val="15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Height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58544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65</c:v>
                </c:pt>
                <c:pt idx="1">
                  <c:v>100</c:v>
                </c:pt>
                <c:pt idx="2">
                  <c:v>85</c:v>
                </c:pt>
                <c:pt idx="3">
                  <c:v>50</c:v>
                </c:pt>
                <c:pt idx="4">
                  <c:v>76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157</c:v>
                </c:pt>
                <c:pt idx="1">
                  <c:v>186</c:v>
                </c:pt>
                <c:pt idx="2">
                  <c:v>175</c:v>
                </c:pt>
                <c:pt idx="3">
                  <c:v>153</c:v>
                </c:pt>
                <c:pt idx="4">
                  <c:v>178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Height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9310-4413-A4BB-EAA5632ADC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058544"/>
        <c:axId val="50051888"/>
      </c:scatterChart>
      <c:valAx>
        <c:axId val="50058544"/>
        <c:scaling>
          <c:orientation val="minMax"/>
          <c:min val="4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Weight (kg)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51888"/>
        <c:crosses val="autoZero"/>
        <c:crossBetween val="midCat"/>
      </c:valAx>
      <c:valAx>
        <c:axId val="50051888"/>
        <c:scaling>
          <c:orientation val="minMax"/>
          <c:min val="15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Height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58544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65</c:v>
                </c:pt>
                <c:pt idx="1">
                  <c:v>100</c:v>
                </c:pt>
                <c:pt idx="2">
                  <c:v>85</c:v>
                </c:pt>
                <c:pt idx="3">
                  <c:v>50</c:v>
                </c:pt>
                <c:pt idx="4">
                  <c:v>76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157</c:v>
                </c:pt>
                <c:pt idx="1">
                  <c:v>186</c:v>
                </c:pt>
                <c:pt idx="2">
                  <c:v>175</c:v>
                </c:pt>
                <c:pt idx="3">
                  <c:v>153</c:v>
                </c:pt>
                <c:pt idx="4">
                  <c:v>178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Height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9310-4413-A4BB-EAA5632ADC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058544"/>
        <c:axId val="50051888"/>
      </c:scatterChart>
      <c:valAx>
        <c:axId val="50058544"/>
        <c:scaling>
          <c:orientation val="minMax"/>
          <c:min val="4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Weight (kg)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51888"/>
        <c:crosses val="autoZero"/>
        <c:crossBetween val="midCat"/>
      </c:valAx>
      <c:valAx>
        <c:axId val="50051888"/>
        <c:scaling>
          <c:orientation val="minMax"/>
          <c:min val="15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Height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58544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94-4BC2-A30A-4400904932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94-4BC2-A30A-4400904932E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094-4BC2-A30A-4400904932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054800"/>
        <c:axId val="50040240"/>
      </c:lineChart>
      <c:catAx>
        <c:axId val="50054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40240"/>
        <c:crosses val="autoZero"/>
        <c:auto val="1"/>
        <c:lblAlgn val="ctr"/>
        <c:lblOffset val="100"/>
        <c:noMultiLvlLbl val="0"/>
      </c:catAx>
      <c:valAx>
        <c:axId val="50040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54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0.18149</cdr:x>
      <cdr:y>0</cdr:y>
    </cdr:from>
    <cdr:to>
      <cdr:x>0.81851</cdr:x>
      <cdr:y>0.88854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D5E2F903-1C7C-4B18-A6EA-AEDAB0D326F6}"/>
            </a:ext>
          </a:extLst>
        </cdr:cNvPr>
        <cdr:cNvCxnSpPr/>
      </cdr:nvCxnSpPr>
      <cdr:spPr>
        <a:xfrm xmlns:a="http://schemas.openxmlformats.org/drawingml/2006/main" flipV="1">
          <a:off x="1391150" y="0"/>
          <a:ext cx="4882719" cy="3184864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>
              <a:alpha val="60000"/>
            </a:srgb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0.18149</cdr:x>
      <cdr:y>0</cdr:y>
    </cdr:from>
    <cdr:to>
      <cdr:x>0.81851</cdr:x>
      <cdr:y>0.88854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D5E2F903-1C7C-4B18-A6EA-AEDAB0D326F6}"/>
            </a:ext>
          </a:extLst>
        </cdr:cNvPr>
        <cdr:cNvCxnSpPr/>
      </cdr:nvCxnSpPr>
      <cdr:spPr>
        <a:xfrm xmlns:a="http://schemas.openxmlformats.org/drawingml/2006/main" flipV="1">
          <a:off x="1391150" y="0"/>
          <a:ext cx="4882719" cy="3184864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>
              <a:alpha val="60000"/>
            </a:srgb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0.40737</cdr:x>
      <cdr:y>0.57152</cdr:y>
    </cdr:from>
    <cdr:to>
      <cdr:x>0.40737</cdr:x>
      <cdr:y>0.66742</cdr:y>
    </cdr:to>
    <cdr:cxnSp macro="">
      <cdr:nvCxnSpPr>
        <cdr:cNvPr id="7" name="Straight Arrow Connector 6">
          <a:extLst xmlns:a="http://schemas.openxmlformats.org/drawingml/2006/main">
            <a:ext uri="{FF2B5EF4-FFF2-40B4-BE49-F238E27FC236}">
              <a16:creationId xmlns:a16="http://schemas.microsoft.com/office/drawing/2014/main" id="{12453ED8-C93A-43A5-AB03-743F1554EB12}"/>
            </a:ext>
          </a:extLst>
        </cdr:cNvPr>
        <cdr:cNvCxnSpPr/>
      </cdr:nvCxnSpPr>
      <cdr:spPr>
        <a:xfrm xmlns:a="http://schemas.openxmlformats.org/drawingml/2006/main" flipV="1">
          <a:off x="3122474" y="2048523"/>
          <a:ext cx="0" cy="343763"/>
        </a:xfrm>
        <a:prstGeom xmlns:a="http://schemas.openxmlformats.org/drawingml/2006/main" prst="straightConnector1">
          <a:avLst/>
        </a:prstGeom>
        <a:ln xmlns:a="http://schemas.openxmlformats.org/drawingml/2006/main" w="38100" cap="flat" cmpd="sng" algn="ctr">
          <a:solidFill>
            <a:schemeClr val="dk1"/>
          </a:solidFill>
          <a:prstDash val="solid"/>
          <a:round/>
          <a:headEnd type="arrow" w="med" len="med"/>
          <a:tailEnd type="arrow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0.22521</cdr:x>
      <cdr:y>0.76718</cdr:y>
    </cdr:from>
    <cdr:to>
      <cdr:x>0.22521</cdr:x>
      <cdr:y>0.84506</cdr:y>
    </cdr:to>
    <cdr:cxnSp macro="">
      <cdr:nvCxnSpPr>
        <cdr:cNvPr id="10" name="Straight Arrow Connector 9">
          <a:extLst xmlns:a="http://schemas.openxmlformats.org/drawingml/2006/main">
            <a:ext uri="{FF2B5EF4-FFF2-40B4-BE49-F238E27FC236}">
              <a16:creationId xmlns:a16="http://schemas.microsoft.com/office/drawing/2014/main" id="{836A5EC2-C6A7-45AA-A09F-319CCE84DD7C}"/>
            </a:ext>
          </a:extLst>
        </cdr:cNvPr>
        <cdr:cNvCxnSpPr/>
      </cdr:nvCxnSpPr>
      <cdr:spPr>
        <a:xfrm xmlns:a="http://schemas.openxmlformats.org/drawingml/2006/main" flipV="1">
          <a:off x="1726214" y="2749858"/>
          <a:ext cx="0" cy="279155"/>
        </a:xfrm>
        <a:prstGeom xmlns:a="http://schemas.openxmlformats.org/drawingml/2006/main" prst="straightConnector1">
          <a:avLst/>
        </a:prstGeom>
        <a:ln xmlns:a="http://schemas.openxmlformats.org/drawingml/2006/main" w="38100" cap="flat" cmpd="sng" algn="ctr">
          <a:solidFill>
            <a:schemeClr val="dk1"/>
          </a:solidFill>
          <a:prstDash val="solid"/>
          <a:round/>
          <a:headEnd type="arrow" w="med" len="med"/>
          <a:tailEnd type="arrow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0.54603</cdr:x>
      <cdr:y>0.28105</cdr:y>
    </cdr:from>
    <cdr:to>
      <cdr:x>0.54603</cdr:x>
      <cdr:y>0.37695</cdr:y>
    </cdr:to>
    <cdr:cxnSp macro="">
      <cdr:nvCxnSpPr>
        <cdr:cNvPr id="12" name="Straight Arrow Connector 11">
          <a:extLst xmlns:a="http://schemas.openxmlformats.org/drawingml/2006/main">
            <a:ext uri="{FF2B5EF4-FFF2-40B4-BE49-F238E27FC236}">
              <a16:creationId xmlns:a16="http://schemas.microsoft.com/office/drawing/2014/main" id="{836A5EC2-C6A7-45AA-A09F-319CCE84DD7C}"/>
            </a:ext>
          </a:extLst>
        </cdr:cNvPr>
        <cdr:cNvCxnSpPr/>
      </cdr:nvCxnSpPr>
      <cdr:spPr>
        <a:xfrm xmlns:a="http://schemas.openxmlformats.org/drawingml/2006/main" flipV="1">
          <a:off x="4185328" y="1007369"/>
          <a:ext cx="0" cy="343763"/>
        </a:xfrm>
        <a:prstGeom xmlns:a="http://schemas.openxmlformats.org/drawingml/2006/main" prst="straightConnector1">
          <a:avLst/>
        </a:prstGeom>
        <a:ln xmlns:a="http://schemas.openxmlformats.org/drawingml/2006/main" w="38100" cap="flat" cmpd="sng" algn="ctr">
          <a:solidFill>
            <a:schemeClr val="dk1"/>
          </a:solidFill>
          <a:prstDash val="solid"/>
          <a:round/>
          <a:headEnd type="arrow" w="med" len="med"/>
          <a:tailEnd type="arrow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0.6549</cdr:x>
      <cdr:y>0.23151</cdr:y>
    </cdr:from>
    <cdr:to>
      <cdr:x>0.6549</cdr:x>
      <cdr:y>0.32742</cdr:y>
    </cdr:to>
    <cdr:cxnSp macro="">
      <cdr:nvCxnSpPr>
        <cdr:cNvPr id="13" name="Straight Arrow Connector 12">
          <a:extLst xmlns:a="http://schemas.openxmlformats.org/drawingml/2006/main">
            <a:ext uri="{FF2B5EF4-FFF2-40B4-BE49-F238E27FC236}">
              <a16:creationId xmlns:a16="http://schemas.microsoft.com/office/drawing/2014/main" id="{836A5EC2-C6A7-45AA-A09F-319CCE84DD7C}"/>
            </a:ext>
          </a:extLst>
        </cdr:cNvPr>
        <cdr:cNvCxnSpPr/>
      </cdr:nvCxnSpPr>
      <cdr:spPr>
        <a:xfrm xmlns:a="http://schemas.openxmlformats.org/drawingml/2006/main" flipV="1">
          <a:off x="5019829" y="829816"/>
          <a:ext cx="0" cy="343763"/>
        </a:xfrm>
        <a:prstGeom xmlns:a="http://schemas.openxmlformats.org/drawingml/2006/main" prst="straightConnector1">
          <a:avLst/>
        </a:prstGeom>
        <a:ln xmlns:a="http://schemas.openxmlformats.org/drawingml/2006/main" w="38100" cap="flat" cmpd="sng" algn="ctr">
          <a:solidFill>
            <a:schemeClr val="dk1"/>
          </a:solidFill>
          <a:prstDash val="solid"/>
          <a:round/>
          <a:headEnd type="arrow" w="med" len="med"/>
          <a:tailEnd type="arrow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0.84137</cdr:x>
      <cdr:y>0</cdr:y>
    </cdr:from>
    <cdr:to>
      <cdr:x>0.84137</cdr:x>
      <cdr:y>0.11259</cdr:y>
    </cdr:to>
    <cdr:cxnSp macro="">
      <cdr:nvCxnSpPr>
        <cdr:cNvPr id="14" name="Straight Arrow Connector 13">
          <a:extLst xmlns:a="http://schemas.openxmlformats.org/drawingml/2006/main">
            <a:ext uri="{FF2B5EF4-FFF2-40B4-BE49-F238E27FC236}">
              <a16:creationId xmlns:a16="http://schemas.microsoft.com/office/drawing/2014/main" id="{836A5EC2-C6A7-45AA-A09F-319CCE84DD7C}"/>
            </a:ext>
          </a:extLst>
        </cdr:cNvPr>
        <cdr:cNvCxnSpPr/>
      </cdr:nvCxnSpPr>
      <cdr:spPr>
        <a:xfrm xmlns:a="http://schemas.openxmlformats.org/drawingml/2006/main" flipV="1">
          <a:off x="6449134" y="0"/>
          <a:ext cx="0" cy="403575"/>
        </a:xfrm>
        <a:prstGeom xmlns:a="http://schemas.openxmlformats.org/drawingml/2006/main" prst="straightConnector1">
          <a:avLst/>
        </a:prstGeom>
        <a:ln xmlns:a="http://schemas.openxmlformats.org/drawingml/2006/main" w="38100" cap="flat" cmpd="sng" algn="ctr">
          <a:solidFill>
            <a:schemeClr val="dk1"/>
          </a:solidFill>
          <a:prstDash val="solid"/>
          <a:round/>
          <a:headEnd type="arrow" w="med" len="med"/>
          <a:tailEnd type="arrow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0.4187</cdr:x>
      <cdr:y>0.57349</cdr:y>
    </cdr:from>
    <cdr:to>
      <cdr:x>0.45048</cdr:x>
      <cdr:y>0.65077</cdr:y>
    </cdr:to>
    <cdr:sp macro="" textlink="">
      <cdr:nvSpPr>
        <cdr:cNvPr id="16" name="TextBox 3">
          <a:extLst xmlns:a="http://schemas.openxmlformats.org/drawingml/2006/main">
            <a:ext uri="{FF2B5EF4-FFF2-40B4-BE49-F238E27FC236}">
              <a16:creationId xmlns:a16="http://schemas.microsoft.com/office/drawing/2014/main" id="{040F1454-AC64-474B-9E75-089F2984EC97}"/>
            </a:ext>
          </a:extLst>
        </cdr:cNvPr>
        <cdr:cNvSpPr txBox="1"/>
      </cdr:nvSpPr>
      <cdr:spPr>
        <a:xfrm xmlns:a="http://schemas.openxmlformats.org/drawingml/2006/main">
          <a:off x="3209313" y="2055610"/>
          <a:ext cx="243592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b="0" i="0">
              <a:solidFill>
                <a:schemeClr val="bg1">
                  <a:lumMod val="95000"/>
                  <a:lumOff val="5000"/>
                </a:schemeClr>
              </a:solidFill>
              <a:latin typeface="Cambria Math" panose="02040503050406030204" pitchFamily="18" charset="0"/>
            </a:rPr>
            <a:t>𝑙_2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0.5</cdr:x>
      <cdr:y>0.27133</cdr:y>
    </cdr:from>
    <cdr:to>
      <cdr:x>0.53178</cdr:x>
      <cdr:y>0.34861</cdr:y>
    </cdr:to>
    <cdr:sp macro="" textlink="">
      <cdr:nvSpPr>
        <cdr:cNvPr id="17" name="TextBox 3">
          <a:extLst xmlns:a="http://schemas.openxmlformats.org/drawingml/2006/main">
            <a:ext uri="{FF2B5EF4-FFF2-40B4-BE49-F238E27FC236}">
              <a16:creationId xmlns:a16="http://schemas.microsoft.com/office/drawing/2014/main" id="{040F1454-AC64-474B-9E75-089F2984EC97}"/>
            </a:ext>
          </a:extLst>
        </cdr:cNvPr>
        <cdr:cNvSpPr txBox="1"/>
      </cdr:nvSpPr>
      <cdr:spPr>
        <a:xfrm xmlns:a="http://schemas.openxmlformats.org/drawingml/2006/main">
          <a:off x="3832510" y="972534"/>
          <a:ext cx="243592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b="0" i="0">
              <a:solidFill>
                <a:schemeClr val="bg1">
                  <a:lumMod val="95000"/>
                  <a:lumOff val="5000"/>
                </a:schemeClr>
              </a:solidFill>
              <a:latin typeface="Cambria Math" panose="02040503050406030204" pitchFamily="18" charset="0"/>
            </a:rPr>
            <a:t>𝑙_3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0.66655</cdr:x>
      <cdr:y>0.22427</cdr:y>
    </cdr:from>
    <cdr:to>
      <cdr:x>0.69833</cdr:x>
      <cdr:y>0.30155</cdr:y>
    </cdr:to>
    <cdr:sp macro="" textlink="">
      <cdr:nvSpPr>
        <cdr:cNvPr id="18" name="TextBox 3">
          <a:extLst xmlns:a="http://schemas.openxmlformats.org/drawingml/2006/main">
            <a:ext uri="{FF2B5EF4-FFF2-40B4-BE49-F238E27FC236}">
              <a16:creationId xmlns:a16="http://schemas.microsoft.com/office/drawing/2014/main" id="{040F1454-AC64-474B-9E75-089F2984EC97}"/>
            </a:ext>
          </a:extLst>
        </cdr:cNvPr>
        <cdr:cNvSpPr txBox="1"/>
      </cdr:nvSpPr>
      <cdr:spPr>
        <a:xfrm xmlns:a="http://schemas.openxmlformats.org/drawingml/2006/main">
          <a:off x="5109134" y="803858"/>
          <a:ext cx="243592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b="0" i="0">
              <a:solidFill>
                <a:schemeClr val="bg1">
                  <a:lumMod val="95000"/>
                  <a:lumOff val="5000"/>
                </a:schemeClr>
              </a:solidFill>
              <a:latin typeface="Cambria Math" panose="02040503050406030204" pitchFamily="18" charset="0"/>
            </a:rPr>
            <a:t>𝑙_4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0.84607</cdr:x>
      <cdr:y>0</cdr:y>
    </cdr:from>
    <cdr:to>
      <cdr:x>0.87785</cdr:x>
      <cdr:y>0.07728</cdr:y>
    </cdr:to>
    <cdr:sp macro="" textlink="">
      <cdr:nvSpPr>
        <cdr:cNvPr id="19" name="TextBox 3">
          <a:extLst xmlns:a="http://schemas.openxmlformats.org/drawingml/2006/main">
            <a:ext uri="{FF2B5EF4-FFF2-40B4-BE49-F238E27FC236}">
              <a16:creationId xmlns:a16="http://schemas.microsoft.com/office/drawing/2014/main" id="{040F1454-AC64-474B-9E75-089F2984EC97}"/>
            </a:ext>
          </a:extLst>
        </cdr:cNvPr>
        <cdr:cNvSpPr txBox="1"/>
      </cdr:nvSpPr>
      <cdr:spPr>
        <a:xfrm xmlns:a="http://schemas.openxmlformats.org/drawingml/2006/main">
          <a:off x="6485173" y="0"/>
          <a:ext cx="243592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b="0" i="0">
              <a:solidFill>
                <a:schemeClr val="bg1">
                  <a:lumMod val="95000"/>
                  <a:lumOff val="5000"/>
                </a:schemeClr>
              </a:solidFill>
              <a:latin typeface="Cambria Math" panose="02040503050406030204" pitchFamily="18" charset="0"/>
            </a:rPr>
            <a:t>𝑙_5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0.18149</cdr:x>
      <cdr:y>0</cdr:y>
    </cdr:from>
    <cdr:to>
      <cdr:x>0.81851</cdr:x>
      <cdr:y>0.88854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D5E2F903-1C7C-4B18-A6EA-AEDAB0D326F6}"/>
            </a:ext>
          </a:extLst>
        </cdr:cNvPr>
        <cdr:cNvCxnSpPr/>
      </cdr:nvCxnSpPr>
      <cdr:spPr>
        <a:xfrm xmlns:a="http://schemas.openxmlformats.org/drawingml/2006/main" flipV="1">
          <a:off x="1391124" y="0"/>
          <a:ext cx="4882772" cy="3184847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>
              <a:alpha val="60000"/>
            </a:srgb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0.40737</cdr:x>
      <cdr:y>0.57152</cdr:y>
    </cdr:from>
    <cdr:to>
      <cdr:x>0.40737</cdr:x>
      <cdr:y>0.66742</cdr:y>
    </cdr:to>
    <cdr:cxnSp macro="">
      <cdr:nvCxnSpPr>
        <cdr:cNvPr id="7" name="Straight Arrow Connector 6">
          <a:extLst xmlns:a="http://schemas.openxmlformats.org/drawingml/2006/main">
            <a:ext uri="{FF2B5EF4-FFF2-40B4-BE49-F238E27FC236}">
              <a16:creationId xmlns:a16="http://schemas.microsoft.com/office/drawing/2014/main" id="{12453ED8-C93A-43A5-AB03-743F1554EB12}"/>
            </a:ext>
          </a:extLst>
        </cdr:cNvPr>
        <cdr:cNvCxnSpPr/>
      </cdr:nvCxnSpPr>
      <cdr:spPr>
        <a:xfrm xmlns:a="http://schemas.openxmlformats.org/drawingml/2006/main" flipV="1">
          <a:off x="3122474" y="2048523"/>
          <a:ext cx="0" cy="343763"/>
        </a:xfrm>
        <a:prstGeom xmlns:a="http://schemas.openxmlformats.org/drawingml/2006/main" prst="straightConnector1">
          <a:avLst/>
        </a:prstGeom>
        <a:ln xmlns:a="http://schemas.openxmlformats.org/drawingml/2006/main" w="38100" cap="flat" cmpd="sng" algn="ctr">
          <a:solidFill>
            <a:schemeClr val="dk1"/>
          </a:solidFill>
          <a:prstDash val="solid"/>
          <a:round/>
          <a:headEnd type="arrow" w="med" len="med"/>
          <a:tailEnd type="arrow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0.22521</cdr:x>
      <cdr:y>0.76718</cdr:y>
    </cdr:from>
    <cdr:to>
      <cdr:x>0.22521</cdr:x>
      <cdr:y>0.84506</cdr:y>
    </cdr:to>
    <cdr:cxnSp macro="">
      <cdr:nvCxnSpPr>
        <cdr:cNvPr id="10" name="Straight Arrow Connector 9">
          <a:extLst xmlns:a="http://schemas.openxmlformats.org/drawingml/2006/main">
            <a:ext uri="{FF2B5EF4-FFF2-40B4-BE49-F238E27FC236}">
              <a16:creationId xmlns:a16="http://schemas.microsoft.com/office/drawing/2014/main" id="{836A5EC2-C6A7-45AA-A09F-319CCE84DD7C}"/>
            </a:ext>
          </a:extLst>
        </cdr:cNvPr>
        <cdr:cNvCxnSpPr/>
      </cdr:nvCxnSpPr>
      <cdr:spPr>
        <a:xfrm xmlns:a="http://schemas.openxmlformats.org/drawingml/2006/main" flipV="1">
          <a:off x="1726214" y="2749858"/>
          <a:ext cx="0" cy="279155"/>
        </a:xfrm>
        <a:prstGeom xmlns:a="http://schemas.openxmlformats.org/drawingml/2006/main" prst="straightConnector1">
          <a:avLst/>
        </a:prstGeom>
        <a:ln xmlns:a="http://schemas.openxmlformats.org/drawingml/2006/main" w="38100" cap="flat" cmpd="sng" algn="ctr">
          <a:solidFill>
            <a:schemeClr val="dk1"/>
          </a:solidFill>
          <a:prstDash val="solid"/>
          <a:round/>
          <a:headEnd type="arrow" w="med" len="med"/>
          <a:tailEnd type="arrow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0.54603</cdr:x>
      <cdr:y>0.28105</cdr:y>
    </cdr:from>
    <cdr:to>
      <cdr:x>0.54603</cdr:x>
      <cdr:y>0.37695</cdr:y>
    </cdr:to>
    <cdr:cxnSp macro="">
      <cdr:nvCxnSpPr>
        <cdr:cNvPr id="12" name="Straight Arrow Connector 11">
          <a:extLst xmlns:a="http://schemas.openxmlformats.org/drawingml/2006/main">
            <a:ext uri="{FF2B5EF4-FFF2-40B4-BE49-F238E27FC236}">
              <a16:creationId xmlns:a16="http://schemas.microsoft.com/office/drawing/2014/main" id="{836A5EC2-C6A7-45AA-A09F-319CCE84DD7C}"/>
            </a:ext>
          </a:extLst>
        </cdr:cNvPr>
        <cdr:cNvCxnSpPr/>
      </cdr:nvCxnSpPr>
      <cdr:spPr>
        <a:xfrm xmlns:a="http://schemas.openxmlformats.org/drawingml/2006/main" flipV="1">
          <a:off x="4185328" y="1007369"/>
          <a:ext cx="0" cy="343763"/>
        </a:xfrm>
        <a:prstGeom xmlns:a="http://schemas.openxmlformats.org/drawingml/2006/main" prst="straightConnector1">
          <a:avLst/>
        </a:prstGeom>
        <a:ln xmlns:a="http://schemas.openxmlformats.org/drawingml/2006/main" w="38100" cap="flat" cmpd="sng" algn="ctr">
          <a:solidFill>
            <a:schemeClr val="dk1"/>
          </a:solidFill>
          <a:prstDash val="solid"/>
          <a:round/>
          <a:headEnd type="arrow" w="med" len="med"/>
          <a:tailEnd type="arrow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0.6549</cdr:x>
      <cdr:y>0.23151</cdr:y>
    </cdr:from>
    <cdr:to>
      <cdr:x>0.6549</cdr:x>
      <cdr:y>0.32742</cdr:y>
    </cdr:to>
    <cdr:cxnSp macro="">
      <cdr:nvCxnSpPr>
        <cdr:cNvPr id="13" name="Straight Arrow Connector 12">
          <a:extLst xmlns:a="http://schemas.openxmlformats.org/drawingml/2006/main">
            <a:ext uri="{FF2B5EF4-FFF2-40B4-BE49-F238E27FC236}">
              <a16:creationId xmlns:a16="http://schemas.microsoft.com/office/drawing/2014/main" id="{836A5EC2-C6A7-45AA-A09F-319CCE84DD7C}"/>
            </a:ext>
          </a:extLst>
        </cdr:cNvPr>
        <cdr:cNvCxnSpPr/>
      </cdr:nvCxnSpPr>
      <cdr:spPr>
        <a:xfrm xmlns:a="http://schemas.openxmlformats.org/drawingml/2006/main" flipV="1">
          <a:off x="5019829" y="829816"/>
          <a:ext cx="0" cy="343763"/>
        </a:xfrm>
        <a:prstGeom xmlns:a="http://schemas.openxmlformats.org/drawingml/2006/main" prst="straightConnector1">
          <a:avLst/>
        </a:prstGeom>
        <a:ln xmlns:a="http://schemas.openxmlformats.org/drawingml/2006/main" w="38100" cap="flat" cmpd="sng" algn="ctr">
          <a:solidFill>
            <a:schemeClr val="dk1"/>
          </a:solidFill>
          <a:prstDash val="solid"/>
          <a:round/>
          <a:headEnd type="arrow" w="med" len="med"/>
          <a:tailEnd type="arrow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0.84137</cdr:x>
      <cdr:y>0</cdr:y>
    </cdr:from>
    <cdr:to>
      <cdr:x>0.84137</cdr:x>
      <cdr:y>0.11259</cdr:y>
    </cdr:to>
    <cdr:cxnSp macro="">
      <cdr:nvCxnSpPr>
        <cdr:cNvPr id="14" name="Straight Arrow Connector 13">
          <a:extLst xmlns:a="http://schemas.openxmlformats.org/drawingml/2006/main">
            <a:ext uri="{FF2B5EF4-FFF2-40B4-BE49-F238E27FC236}">
              <a16:creationId xmlns:a16="http://schemas.microsoft.com/office/drawing/2014/main" id="{836A5EC2-C6A7-45AA-A09F-319CCE84DD7C}"/>
            </a:ext>
          </a:extLst>
        </cdr:cNvPr>
        <cdr:cNvCxnSpPr/>
      </cdr:nvCxnSpPr>
      <cdr:spPr>
        <a:xfrm xmlns:a="http://schemas.openxmlformats.org/drawingml/2006/main" flipV="1">
          <a:off x="6449134" y="0"/>
          <a:ext cx="0" cy="403575"/>
        </a:xfrm>
        <a:prstGeom xmlns:a="http://schemas.openxmlformats.org/drawingml/2006/main" prst="straightConnector1">
          <a:avLst/>
        </a:prstGeom>
        <a:ln xmlns:a="http://schemas.openxmlformats.org/drawingml/2006/main" w="38100" cap="flat" cmpd="sng" algn="ctr">
          <a:solidFill>
            <a:schemeClr val="dk1"/>
          </a:solidFill>
          <a:prstDash val="solid"/>
          <a:round/>
          <a:headEnd type="arrow" w="med" len="med"/>
          <a:tailEnd type="arrow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0.4187</cdr:x>
      <cdr:y>0.57349</cdr:y>
    </cdr:from>
    <cdr:to>
      <cdr:x>0.45048</cdr:x>
      <cdr:y>0.65077</cdr:y>
    </cdr:to>
    <cdr:sp macro="" textlink="">
      <cdr:nvSpPr>
        <cdr:cNvPr id="16" name="TextBox 3">
          <a:extLst xmlns:a="http://schemas.openxmlformats.org/drawingml/2006/main">
            <a:ext uri="{FF2B5EF4-FFF2-40B4-BE49-F238E27FC236}">
              <a16:creationId xmlns:a16="http://schemas.microsoft.com/office/drawing/2014/main" id="{040F1454-AC64-474B-9E75-089F2984EC97}"/>
            </a:ext>
          </a:extLst>
        </cdr:cNvPr>
        <cdr:cNvSpPr txBox="1"/>
      </cdr:nvSpPr>
      <cdr:spPr>
        <a:xfrm xmlns:a="http://schemas.openxmlformats.org/drawingml/2006/main">
          <a:off x="3209313" y="2055610"/>
          <a:ext cx="243592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b="0" i="0">
              <a:solidFill>
                <a:schemeClr val="bg1">
                  <a:lumMod val="95000"/>
                  <a:lumOff val="5000"/>
                </a:schemeClr>
              </a:solidFill>
              <a:latin typeface="Cambria Math" panose="02040503050406030204" pitchFamily="18" charset="0"/>
            </a:rPr>
            <a:t>𝑙_2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0.5</cdr:x>
      <cdr:y>0.27133</cdr:y>
    </cdr:from>
    <cdr:to>
      <cdr:x>0.53178</cdr:x>
      <cdr:y>0.34861</cdr:y>
    </cdr:to>
    <cdr:sp macro="" textlink="">
      <cdr:nvSpPr>
        <cdr:cNvPr id="17" name="TextBox 3">
          <a:extLst xmlns:a="http://schemas.openxmlformats.org/drawingml/2006/main">
            <a:ext uri="{FF2B5EF4-FFF2-40B4-BE49-F238E27FC236}">
              <a16:creationId xmlns:a16="http://schemas.microsoft.com/office/drawing/2014/main" id="{040F1454-AC64-474B-9E75-089F2984EC97}"/>
            </a:ext>
          </a:extLst>
        </cdr:cNvPr>
        <cdr:cNvSpPr txBox="1"/>
      </cdr:nvSpPr>
      <cdr:spPr>
        <a:xfrm xmlns:a="http://schemas.openxmlformats.org/drawingml/2006/main">
          <a:off x="3832510" y="972534"/>
          <a:ext cx="243592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b="0" i="0">
              <a:solidFill>
                <a:schemeClr val="bg1">
                  <a:lumMod val="95000"/>
                  <a:lumOff val="5000"/>
                </a:schemeClr>
              </a:solidFill>
              <a:latin typeface="Cambria Math" panose="02040503050406030204" pitchFamily="18" charset="0"/>
            </a:rPr>
            <a:t>𝑙_3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0.66655</cdr:x>
      <cdr:y>0.22427</cdr:y>
    </cdr:from>
    <cdr:to>
      <cdr:x>0.69833</cdr:x>
      <cdr:y>0.30155</cdr:y>
    </cdr:to>
    <cdr:sp macro="" textlink="">
      <cdr:nvSpPr>
        <cdr:cNvPr id="18" name="TextBox 3">
          <a:extLst xmlns:a="http://schemas.openxmlformats.org/drawingml/2006/main">
            <a:ext uri="{FF2B5EF4-FFF2-40B4-BE49-F238E27FC236}">
              <a16:creationId xmlns:a16="http://schemas.microsoft.com/office/drawing/2014/main" id="{040F1454-AC64-474B-9E75-089F2984EC97}"/>
            </a:ext>
          </a:extLst>
        </cdr:cNvPr>
        <cdr:cNvSpPr txBox="1"/>
      </cdr:nvSpPr>
      <cdr:spPr>
        <a:xfrm xmlns:a="http://schemas.openxmlformats.org/drawingml/2006/main">
          <a:off x="5109134" y="803858"/>
          <a:ext cx="243592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b="0" i="0">
              <a:solidFill>
                <a:schemeClr val="bg1">
                  <a:lumMod val="95000"/>
                  <a:lumOff val="5000"/>
                </a:schemeClr>
              </a:solidFill>
              <a:latin typeface="Cambria Math" panose="02040503050406030204" pitchFamily="18" charset="0"/>
            </a:rPr>
            <a:t>𝑙_4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0.84607</cdr:x>
      <cdr:y>0</cdr:y>
    </cdr:from>
    <cdr:to>
      <cdr:x>0.87785</cdr:x>
      <cdr:y>0.07728</cdr:y>
    </cdr:to>
    <cdr:sp macro="" textlink="">
      <cdr:nvSpPr>
        <cdr:cNvPr id="19" name="TextBox 3">
          <a:extLst xmlns:a="http://schemas.openxmlformats.org/drawingml/2006/main">
            <a:ext uri="{FF2B5EF4-FFF2-40B4-BE49-F238E27FC236}">
              <a16:creationId xmlns:a16="http://schemas.microsoft.com/office/drawing/2014/main" id="{040F1454-AC64-474B-9E75-089F2984EC97}"/>
            </a:ext>
          </a:extLst>
        </cdr:cNvPr>
        <cdr:cNvSpPr txBox="1"/>
      </cdr:nvSpPr>
      <cdr:spPr>
        <a:xfrm xmlns:a="http://schemas.openxmlformats.org/drawingml/2006/main">
          <a:off x="6485173" y="0"/>
          <a:ext cx="243592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b="0" i="0">
              <a:solidFill>
                <a:schemeClr val="bg1">
                  <a:lumMod val="95000"/>
                  <a:lumOff val="5000"/>
                </a:schemeClr>
              </a:solidFill>
              <a:latin typeface="Cambria Math" panose="02040503050406030204" pitchFamily="18" charset="0"/>
            </a:rPr>
            <a:t>𝑙_5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0.46212</cdr:x>
      <cdr:y>0.46502</cdr:y>
    </cdr:from>
    <cdr:to>
      <cdr:x>0.47834</cdr:x>
      <cdr:y>0.49721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445681DA-2352-4577-A5C2-E95A0541DA48}"/>
            </a:ext>
          </a:extLst>
        </cdr:cNvPr>
        <cdr:cNvSpPr/>
      </cdr:nvSpPr>
      <cdr:spPr>
        <a:xfrm xmlns:a="http://schemas.openxmlformats.org/drawingml/2006/main">
          <a:off x="3542190" y="1666783"/>
          <a:ext cx="124281" cy="115410"/>
        </a:xfrm>
        <a:prstGeom xmlns:a="http://schemas.openxmlformats.org/drawingml/2006/main" prst="ellipse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1</cdr:x>
      <cdr:y>0.67802</cdr:y>
    </cdr:from>
    <cdr:to>
      <cdr:x>1</cdr:x>
      <cdr:y>1</cdr:y>
    </cdr:to>
    <cdr:cxnSp macro="">
      <cdr:nvCxnSpPr>
        <cdr:cNvPr id="15" name="Straight Connector 14">
          <a:extLst xmlns:a="http://schemas.openxmlformats.org/drawingml/2006/main">
            <a:ext uri="{FF2B5EF4-FFF2-40B4-BE49-F238E27FC236}">
              <a16:creationId xmlns:a16="http://schemas.microsoft.com/office/drawing/2014/main" id="{E05A1DE3-C4F7-4B9E-95CE-03774EDECD94}"/>
            </a:ext>
          </a:extLst>
        </cdr:cNvPr>
        <cdr:cNvCxnSpPr/>
      </cdr:nvCxnSpPr>
      <cdr:spPr>
        <a:xfrm xmlns:a="http://schemas.openxmlformats.org/drawingml/2006/main" flipV="1">
          <a:off x="7907539" y="2589814"/>
          <a:ext cx="0" cy="1154097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bg2">
              <a:lumMod val="75000"/>
              <a:alpha val="60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1</cdr:x>
      <cdr:y>0.67802</cdr:y>
    </cdr:from>
    <cdr:to>
      <cdr:x>1</cdr:x>
      <cdr:y>1</cdr:y>
    </cdr:to>
    <cdr:cxnSp macro="">
      <cdr:nvCxnSpPr>
        <cdr:cNvPr id="20" name="Straight Connector 19">
          <a:extLst xmlns:a="http://schemas.openxmlformats.org/drawingml/2006/main">
            <a:ext uri="{FF2B5EF4-FFF2-40B4-BE49-F238E27FC236}">
              <a16:creationId xmlns:a16="http://schemas.microsoft.com/office/drawing/2014/main" id="{E05A1DE3-C4F7-4B9E-95CE-03774EDECD94}"/>
            </a:ext>
          </a:extLst>
        </cdr:cNvPr>
        <cdr:cNvCxnSpPr/>
      </cdr:nvCxnSpPr>
      <cdr:spPr>
        <a:xfrm xmlns:a="http://schemas.openxmlformats.org/drawingml/2006/main" flipV="1">
          <a:off x="7907539" y="2589814"/>
          <a:ext cx="0" cy="1154097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bg2">
              <a:lumMod val="75000"/>
              <a:alpha val="60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0.18149</cdr:x>
      <cdr:y>0</cdr:y>
    </cdr:from>
    <cdr:to>
      <cdr:x>0.81851</cdr:x>
      <cdr:y>0.88854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D5E2F903-1C7C-4B18-A6EA-AEDAB0D326F6}"/>
            </a:ext>
          </a:extLst>
        </cdr:cNvPr>
        <cdr:cNvCxnSpPr/>
      </cdr:nvCxnSpPr>
      <cdr:spPr>
        <a:xfrm xmlns:a="http://schemas.openxmlformats.org/drawingml/2006/main" flipV="1">
          <a:off x="1391124" y="0"/>
          <a:ext cx="4882772" cy="3184847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>
              <a:alpha val="60000"/>
            </a:srgb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0.40737</cdr:x>
      <cdr:y>0.57152</cdr:y>
    </cdr:from>
    <cdr:to>
      <cdr:x>0.40737</cdr:x>
      <cdr:y>0.66742</cdr:y>
    </cdr:to>
    <cdr:cxnSp macro="">
      <cdr:nvCxnSpPr>
        <cdr:cNvPr id="7" name="Straight Arrow Connector 6">
          <a:extLst xmlns:a="http://schemas.openxmlformats.org/drawingml/2006/main">
            <a:ext uri="{FF2B5EF4-FFF2-40B4-BE49-F238E27FC236}">
              <a16:creationId xmlns:a16="http://schemas.microsoft.com/office/drawing/2014/main" id="{12453ED8-C93A-43A5-AB03-743F1554EB12}"/>
            </a:ext>
          </a:extLst>
        </cdr:cNvPr>
        <cdr:cNvCxnSpPr/>
      </cdr:nvCxnSpPr>
      <cdr:spPr>
        <a:xfrm xmlns:a="http://schemas.openxmlformats.org/drawingml/2006/main" flipV="1">
          <a:off x="3122474" y="2048523"/>
          <a:ext cx="0" cy="343763"/>
        </a:xfrm>
        <a:prstGeom xmlns:a="http://schemas.openxmlformats.org/drawingml/2006/main" prst="straightConnector1">
          <a:avLst/>
        </a:prstGeom>
        <a:ln xmlns:a="http://schemas.openxmlformats.org/drawingml/2006/main" w="38100" cap="flat" cmpd="sng" algn="ctr">
          <a:solidFill>
            <a:schemeClr val="dk1"/>
          </a:solidFill>
          <a:prstDash val="solid"/>
          <a:round/>
          <a:headEnd type="arrow" w="med" len="med"/>
          <a:tailEnd type="arrow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0.22521</cdr:x>
      <cdr:y>0.76718</cdr:y>
    </cdr:from>
    <cdr:to>
      <cdr:x>0.22521</cdr:x>
      <cdr:y>0.84506</cdr:y>
    </cdr:to>
    <cdr:cxnSp macro="">
      <cdr:nvCxnSpPr>
        <cdr:cNvPr id="10" name="Straight Arrow Connector 9">
          <a:extLst xmlns:a="http://schemas.openxmlformats.org/drawingml/2006/main">
            <a:ext uri="{FF2B5EF4-FFF2-40B4-BE49-F238E27FC236}">
              <a16:creationId xmlns:a16="http://schemas.microsoft.com/office/drawing/2014/main" id="{836A5EC2-C6A7-45AA-A09F-319CCE84DD7C}"/>
            </a:ext>
          </a:extLst>
        </cdr:cNvPr>
        <cdr:cNvCxnSpPr/>
      </cdr:nvCxnSpPr>
      <cdr:spPr>
        <a:xfrm xmlns:a="http://schemas.openxmlformats.org/drawingml/2006/main" flipV="1">
          <a:off x="1726214" y="2749858"/>
          <a:ext cx="0" cy="279155"/>
        </a:xfrm>
        <a:prstGeom xmlns:a="http://schemas.openxmlformats.org/drawingml/2006/main" prst="straightConnector1">
          <a:avLst/>
        </a:prstGeom>
        <a:ln xmlns:a="http://schemas.openxmlformats.org/drawingml/2006/main" w="38100" cap="flat" cmpd="sng" algn="ctr">
          <a:solidFill>
            <a:schemeClr val="dk1"/>
          </a:solidFill>
          <a:prstDash val="solid"/>
          <a:round/>
          <a:headEnd type="arrow" w="med" len="med"/>
          <a:tailEnd type="arrow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0.54603</cdr:x>
      <cdr:y>0.28105</cdr:y>
    </cdr:from>
    <cdr:to>
      <cdr:x>0.54603</cdr:x>
      <cdr:y>0.37695</cdr:y>
    </cdr:to>
    <cdr:cxnSp macro="">
      <cdr:nvCxnSpPr>
        <cdr:cNvPr id="12" name="Straight Arrow Connector 11">
          <a:extLst xmlns:a="http://schemas.openxmlformats.org/drawingml/2006/main">
            <a:ext uri="{FF2B5EF4-FFF2-40B4-BE49-F238E27FC236}">
              <a16:creationId xmlns:a16="http://schemas.microsoft.com/office/drawing/2014/main" id="{836A5EC2-C6A7-45AA-A09F-319CCE84DD7C}"/>
            </a:ext>
          </a:extLst>
        </cdr:cNvPr>
        <cdr:cNvCxnSpPr/>
      </cdr:nvCxnSpPr>
      <cdr:spPr>
        <a:xfrm xmlns:a="http://schemas.openxmlformats.org/drawingml/2006/main" flipV="1">
          <a:off x="4185328" y="1007369"/>
          <a:ext cx="0" cy="343763"/>
        </a:xfrm>
        <a:prstGeom xmlns:a="http://schemas.openxmlformats.org/drawingml/2006/main" prst="straightConnector1">
          <a:avLst/>
        </a:prstGeom>
        <a:ln xmlns:a="http://schemas.openxmlformats.org/drawingml/2006/main" w="38100" cap="flat" cmpd="sng" algn="ctr">
          <a:solidFill>
            <a:schemeClr val="dk1"/>
          </a:solidFill>
          <a:prstDash val="solid"/>
          <a:round/>
          <a:headEnd type="arrow" w="med" len="med"/>
          <a:tailEnd type="arrow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0.6549</cdr:x>
      <cdr:y>0.23151</cdr:y>
    </cdr:from>
    <cdr:to>
      <cdr:x>0.6549</cdr:x>
      <cdr:y>0.32742</cdr:y>
    </cdr:to>
    <cdr:cxnSp macro="">
      <cdr:nvCxnSpPr>
        <cdr:cNvPr id="13" name="Straight Arrow Connector 12">
          <a:extLst xmlns:a="http://schemas.openxmlformats.org/drawingml/2006/main">
            <a:ext uri="{FF2B5EF4-FFF2-40B4-BE49-F238E27FC236}">
              <a16:creationId xmlns:a16="http://schemas.microsoft.com/office/drawing/2014/main" id="{836A5EC2-C6A7-45AA-A09F-319CCE84DD7C}"/>
            </a:ext>
          </a:extLst>
        </cdr:cNvPr>
        <cdr:cNvCxnSpPr/>
      </cdr:nvCxnSpPr>
      <cdr:spPr>
        <a:xfrm xmlns:a="http://schemas.openxmlformats.org/drawingml/2006/main" flipV="1">
          <a:off x="5019829" y="829816"/>
          <a:ext cx="0" cy="343763"/>
        </a:xfrm>
        <a:prstGeom xmlns:a="http://schemas.openxmlformats.org/drawingml/2006/main" prst="straightConnector1">
          <a:avLst/>
        </a:prstGeom>
        <a:ln xmlns:a="http://schemas.openxmlformats.org/drawingml/2006/main" w="38100" cap="flat" cmpd="sng" algn="ctr">
          <a:solidFill>
            <a:schemeClr val="dk1"/>
          </a:solidFill>
          <a:prstDash val="solid"/>
          <a:round/>
          <a:headEnd type="arrow" w="med" len="med"/>
          <a:tailEnd type="arrow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0.84137</cdr:x>
      <cdr:y>0</cdr:y>
    </cdr:from>
    <cdr:to>
      <cdr:x>0.84137</cdr:x>
      <cdr:y>0.11259</cdr:y>
    </cdr:to>
    <cdr:cxnSp macro="">
      <cdr:nvCxnSpPr>
        <cdr:cNvPr id="14" name="Straight Arrow Connector 13">
          <a:extLst xmlns:a="http://schemas.openxmlformats.org/drawingml/2006/main">
            <a:ext uri="{FF2B5EF4-FFF2-40B4-BE49-F238E27FC236}">
              <a16:creationId xmlns:a16="http://schemas.microsoft.com/office/drawing/2014/main" id="{836A5EC2-C6A7-45AA-A09F-319CCE84DD7C}"/>
            </a:ext>
          </a:extLst>
        </cdr:cNvPr>
        <cdr:cNvCxnSpPr/>
      </cdr:nvCxnSpPr>
      <cdr:spPr>
        <a:xfrm xmlns:a="http://schemas.openxmlformats.org/drawingml/2006/main" flipV="1">
          <a:off x="6449134" y="0"/>
          <a:ext cx="0" cy="403575"/>
        </a:xfrm>
        <a:prstGeom xmlns:a="http://schemas.openxmlformats.org/drawingml/2006/main" prst="straightConnector1">
          <a:avLst/>
        </a:prstGeom>
        <a:ln xmlns:a="http://schemas.openxmlformats.org/drawingml/2006/main" w="38100" cap="flat" cmpd="sng" algn="ctr">
          <a:solidFill>
            <a:schemeClr val="dk1"/>
          </a:solidFill>
          <a:prstDash val="solid"/>
          <a:round/>
          <a:headEnd type="arrow" w="med" len="med"/>
          <a:tailEnd type="arrow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0.4187</cdr:x>
      <cdr:y>0.57349</cdr:y>
    </cdr:from>
    <cdr:to>
      <cdr:x>0.45048</cdr:x>
      <cdr:y>0.65077</cdr:y>
    </cdr:to>
    <cdr:sp macro="" textlink="">
      <cdr:nvSpPr>
        <cdr:cNvPr id="16" name="TextBox 3">
          <a:extLst xmlns:a="http://schemas.openxmlformats.org/drawingml/2006/main">
            <a:ext uri="{FF2B5EF4-FFF2-40B4-BE49-F238E27FC236}">
              <a16:creationId xmlns:a16="http://schemas.microsoft.com/office/drawing/2014/main" id="{040F1454-AC64-474B-9E75-089F2984EC97}"/>
            </a:ext>
          </a:extLst>
        </cdr:cNvPr>
        <cdr:cNvSpPr txBox="1"/>
      </cdr:nvSpPr>
      <cdr:spPr>
        <a:xfrm xmlns:a="http://schemas.openxmlformats.org/drawingml/2006/main">
          <a:off x="3209313" y="2055610"/>
          <a:ext cx="243592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b="0" i="0">
              <a:solidFill>
                <a:schemeClr val="bg1">
                  <a:lumMod val="95000"/>
                  <a:lumOff val="5000"/>
                </a:schemeClr>
              </a:solidFill>
              <a:latin typeface="Cambria Math" panose="02040503050406030204" pitchFamily="18" charset="0"/>
            </a:rPr>
            <a:t>𝑙_2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0.5</cdr:x>
      <cdr:y>0.27133</cdr:y>
    </cdr:from>
    <cdr:to>
      <cdr:x>0.53178</cdr:x>
      <cdr:y>0.34861</cdr:y>
    </cdr:to>
    <cdr:sp macro="" textlink="">
      <cdr:nvSpPr>
        <cdr:cNvPr id="17" name="TextBox 3">
          <a:extLst xmlns:a="http://schemas.openxmlformats.org/drawingml/2006/main">
            <a:ext uri="{FF2B5EF4-FFF2-40B4-BE49-F238E27FC236}">
              <a16:creationId xmlns:a16="http://schemas.microsoft.com/office/drawing/2014/main" id="{040F1454-AC64-474B-9E75-089F2984EC97}"/>
            </a:ext>
          </a:extLst>
        </cdr:cNvPr>
        <cdr:cNvSpPr txBox="1"/>
      </cdr:nvSpPr>
      <cdr:spPr>
        <a:xfrm xmlns:a="http://schemas.openxmlformats.org/drawingml/2006/main">
          <a:off x="3832510" y="972534"/>
          <a:ext cx="243592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b="0" i="0">
              <a:solidFill>
                <a:schemeClr val="bg1">
                  <a:lumMod val="95000"/>
                  <a:lumOff val="5000"/>
                </a:schemeClr>
              </a:solidFill>
              <a:latin typeface="Cambria Math" panose="02040503050406030204" pitchFamily="18" charset="0"/>
            </a:rPr>
            <a:t>𝑙_3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0.66655</cdr:x>
      <cdr:y>0.22427</cdr:y>
    </cdr:from>
    <cdr:to>
      <cdr:x>0.69833</cdr:x>
      <cdr:y>0.30155</cdr:y>
    </cdr:to>
    <cdr:sp macro="" textlink="">
      <cdr:nvSpPr>
        <cdr:cNvPr id="18" name="TextBox 3">
          <a:extLst xmlns:a="http://schemas.openxmlformats.org/drawingml/2006/main">
            <a:ext uri="{FF2B5EF4-FFF2-40B4-BE49-F238E27FC236}">
              <a16:creationId xmlns:a16="http://schemas.microsoft.com/office/drawing/2014/main" id="{040F1454-AC64-474B-9E75-089F2984EC97}"/>
            </a:ext>
          </a:extLst>
        </cdr:cNvPr>
        <cdr:cNvSpPr txBox="1"/>
      </cdr:nvSpPr>
      <cdr:spPr>
        <a:xfrm xmlns:a="http://schemas.openxmlformats.org/drawingml/2006/main">
          <a:off x="5109134" y="803858"/>
          <a:ext cx="243592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b="0" i="0">
              <a:solidFill>
                <a:schemeClr val="bg1">
                  <a:lumMod val="95000"/>
                  <a:lumOff val="5000"/>
                </a:schemeClr>
              </a:solidFill>
              <a:latin typeface="Cambria Math" panose="02040503050406030204" pitchFamily="18" charset="0"/>
            </a:rPr>
            <a:t>𝑙_4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0.84607</cdr:x>
      <cdr:y>0</cdr:y>
    </cdr:from>
    <cdr:to>
      <cdr:x>0.87785</cdr:x>
      <cdr:y>0.07728</cdr:y>
    </cdr:to>
    <cdr:sp macro="" textlink="">
      <cdr:nvSpPr>
        <cdr:cNvPr id="19" name="TextBox 3">
          <a:extLst xmlns:a="http://schemas.openxmlformats.org/drawingml/2006/main">
            <a:ext uri="{FF2B5EF4-FFF2-40B4-BE49-F238E27FC236}">
              <a16:creationId xmlns:a16="http://schemas.microsoft.com/office/drawing/2014/main" id="{040F1454-AC64-474B-9E75-089F2984EC97}"/>
            </a:ext>
          </a:extLst>
        </cdr:cNvPr>
        <cdr:cNvSpPr txBox="1"/>
      </cdr:nvSpPr>
      <cdr:spPr>
        <a:xfrm xmlns:a="http://schemas.openxmlformats.org/drawingml/2006/main">
          <a:off x="6485173" y="0"/>
          <a:ext cx="243592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b="0" i="0">
              <a:solidFill>
                <a:schemeClr val="bg1">
                  <a:lumMod val="95000"/>
                  <a:lumOff val="5000"/>
                </a:schemeClr>
              </a:solidFill>
              <a:latin typeface="Cambria Math" panose="02040503050406030204" pitchFamily="18" charset="0"/>
            </a:rPr>
            <a:t>𝑙_5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0.46212</cdr:x>
      <cdr:y>0.46502</cdr:y>
    </cdr:from>
    <cdr:to>
      <cdr:x>0.47834</cdr:x>
      <cdr:y>0.49721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445681DA-2352-4577-A5C2-E95A0541DA48}"/>
            </a:ext>
          </a:extLst>
        </cdr:cNvPr>
        <cdr:cNvSpPr/>
      </cdr:nvSpPr>
      <cdr:spPr>
        <a:xfrm xmlns:a="http://schemas.openxmlformats.org/drawingml/2006/main">
          <a:off x="3542190" y="1666783"/>
          <a:ext cx="124281" cy="115410"/>
        </a:xfrm>
        <a:prstGeom xmlns:a="http://schemas.openxmlformats.org/drawingml/2006/main" prst="ellipse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1</cdr:x>
      <cdr:y>0.67802</cdr:y>
    </cdr:from>
    <cdr:to>
      <cdr:x>1</cdr:x>
      <cdr:y>1</cdr:y>
    </cdr:to>
    <cdr:cxnSp macro="">
      <cdr:nvCxnSpPr>
        <cdr:cNvPr id="15" name="Straight Connector 14">
          <a:extLst xmlns:a="http://schemas.openxmlformats.org/drawingml/2006/main">
            <a:ext uri="{FF2B5EF4-FFF2-40B4-BE49-F238E27FC236}">
              <a16:creationId xmlns:a16="http://schemas.microsoft.com/office/drawing/2014/main" id="{E05A1DE3-C4F7-4B9E-95CE-03774EDECD94}"/>
            </a:ext>
          </a:extLst>
        </cdr:cNvPr>
        <cdr:cNvCxnSpPr/>
      </cdr:nvCxnSpPr>
      <cdr:spPr>
        <a:xfrm xmlns:a="http://schemas.openxmlformats.org/drawingml/2006/main" flipV="1">
          <a:off x="7907539" y="2589814"/>
          <a:ext cx="0" cy="1154097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bg2">
              <a:lumMod val="75000"/>
              <a:alpha val="60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1</cdr:x>
      <cdr:y>0.67802</cdr:y>
    </cdr:from>
    <cdr:to>
      <cdr:x>1</cdr:x>
      <cdr:y>1</cdr:y>
    </cdr:to>
    <cdr:cxnSp macro="">
      <cdr:nvCxnSpPr>
        <cdr:cNvPr id="20" name="Straight Connector 19">
          <a:extLst xmlns:a="http://schemas.openxmlformats.org/drawingml/2006/main">
            <a:ext uri="{FF2B5EF4-FFF2-40B4-BE49-F238E27FC236}">
              <a16:creationId xmlns:a16="http://schemas.microsoft.com/office/drawing/2014/main" id="{E05A1DE3-C4F7-4B9E-95CE-03774EDECD94}"/>
            </a:ext>
          </a:extLst>
        </cdr:cNvPr>
        <cdr:cNvCxnSpPr/>
      </cdr:nvCxnSpPr>
      <cdr:spPr>
        <a:xfrm xmlns:a="http://schemas.openxmlformats.org/drawingml/2006/main" flipV="1">
          <a:off x="7907539" y="2589814"/>
          <a:ext cx="0" cy="1154097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bg2">
              <a:lumMod val="75000"/>
              <a:alpha val="60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8E3-A096-46B8-B67C-BC6DE49DA14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1D50-C030-4C88-BC0E-20FC1A2355F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32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8E3-A096-46B8-B67C-BC6DE49DA14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1D50-C030-4C88-BC0E-20FC1A23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6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8E3-A096-46B8-B67C-BC6DE49DA14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1D50-C030-4C88-BC0E-20FC1A23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55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8E3-A096-46B8-B67C-BC6DE49DA14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1D50-C030-4C88-BC0E-20FC1A2355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840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8E3-A096-46B8-B67C-BC6DE49DA14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1D50-C030-4C88-BC0E-20FC1A23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45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8E3-A096-46B8-B67C-BC6DE49DA14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1D50-C030-4C88-BC0E-20FC1A2355F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9755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8E3-A096-46B8-B67C-BC6DE49DA14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1D50-C030-4C88-BC0E-20FC1A23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78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8E3-A096-46B8-B67C-BC6DE49DA14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1D50-C030-4C88-BC0E-20FC1A23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5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8E3-A096-46B8-B67C-BC6DE49DA14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1D50-C030-4C88-BC0E-20FC1A23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4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8E3-A096-46B8-B67C-BC6DE49DA14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1D50-C030-4C88-BC0E-20FC1A23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2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8E3-A096-46B8-B67C-BC6DE49DA14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1D50-C030-4C88-BC0E-20FC1A23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1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8E3-A096-46B8-B67C-BC6DE49DA14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1D50-C030-4C88-BC0E-20FC1A23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0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8E3-A096-46B8-B67C-BC6DE49DA14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1D50-C030-4C88-BC0E-20FC1A23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1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8E3-A096-46B8-B67C-BC6DE49DA14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1D50-C030-4C88-BC0E-20FC1A23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4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8E3-A096-46B8-B67C-BC6DE49DA14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1D50-C030-4C88-BC0E-20FC1A23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3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8E3-A096-46B8-B67C-BC6DE49DA14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1D50-C030-4C88-BC0E-20FC1A23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1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8E3-A096-46B8-B67C-BC6DE49DA14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1D50-C030-4C88-BC0E-20FC1A23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9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BE278E3-A096-46B8-B67C-BC6DE49DA14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1B1D50-C030-4C88-BC0E-20FC1A23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16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461D-39C2-4CE1-A7EE-66E16C36D9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4882C-1FEF-4611-A09B-AD8FC6183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Simple (I hope) explanation</a:t>
            </a:r>
          </a:p>
        </p:txBody>
      </p:sp>
    </p:spTree>
    <p:extLst>
      <p:ext uri="{BB962C8B-B14F-4D97-AF65-F5344CB8AC3E}">
        <p14:creationId xmlns:p14="http://schemas.microsoft.com/office/powerpoint/2010/main" val="3744594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CCDD-0A48-4E25-8850-94CD32626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322A8FB-2C7F-41C5-AC23-866AA8FB31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226351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695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D738E36-11DE-4D66-BA72-F700F5CA03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14118"/>
              </p:ext>
            </p:extLst>
          </p:nvPr>
        </p:nvGraphicFramePr>
        <p:xfrm>
          <a:off x="4252404" y="756821"/>
          <a:ext cx="7665020" cy="3584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959B9545-3ED5-4267-B627-0C48820933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8154800"/>
              </p:ext>
            </p:extLst>
          </p:nvPr>
        </p:nvGraphicFramePr>
        <p:xfrm>
          <a:off x="337984" y="816632"/>
          <a:ext cx="3603702" cy="310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059">
                  <a:extLst>
                    <a:ext uri="{9D8B030D-6E8A-4147-A177-3AD203B41FA5}">
                      <a16:colId xmlns:a16="http://schemas.microsoft.com/office/drawing/2014/main" val="3284059177"/>
                    </a:ext>
                  </a:extLst>
                </a:gridCol>
                <a:gridCol w="1562347">
                  <a:extLst>
                    <a:ext uri="{9D8B030D-6E8A-4147-A177-3AD203B41FA5}">
                      <a16:colId xmlns:a16="http://schemas.microsoft.com/office/drawing/2014/main" val="1018005130"/>
                    </a:ext>
                  </a:extLst>
                </a:gridCol>
                <a:gridCol w="1434296">
                  <a:extLst>
                    <a:ext uri="{9D8B030D-6E8A-4147-A177-3AD203B41FA5}">
                      <a16:colId xmlns:a16="http://schemas.microsoft.com/office/drawing/2014/main" val="2742376596"/>
                    </a:ext>
                  </a:extLst>
                </a:gridCol>
              </a:tblGrid>
              <a:tr h="51801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Weight(kg)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Height(cm)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989565"/>
                  </a:ext>
                </a:extLst>
              </a:tr>
              <a:tr h="51801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863703"/>
                  </a:ext>
                </a:extLst>
              </a:tr>
              <a:tr h="51801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835800"/>
                  </a:ext>
                </a:extLst>
              </a:tr>
              <a:tr h="51801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037571"/>
                  </a:ext>
                </a:extLst>
              </a:tr>
              <a:tr h="51801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23320"/>
                  </a:ext>
                </a:extLst>
              </a:tr>
              <a:tr h="518012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526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60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D738E36-11DE-4D66-BA72-F700F5CA03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52404" y="756821"/>
          <a:ext cx="7665020" cy="3584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959B9545-3ED5-4267-B627-0C48820933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4870972"/>
              </p:ext>
            </p:extLst>
          </p:nvPr>
        </p:nvGraphicFramePr>
        <p:xfrm>
          <a:off x="337984" y="816632"/>
          <a:ext cx="3603702" cy="3626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059">
                  <a:extLst>
                    <a:ext uri="{9D8B030D-6E8A-4147-A177-3AD203B41FA5}">
                      <a16:colId xmlns:a16="http://schemas.microsoft.com/office/drawing/2014/main" val="3284059177"/>
                    </a:ext>
                  </a:extLst>
                </a:gridCol>
                <a:gridCol w="1562347">
                  <a:extLst>
                    <a:ext uri="{9D8B030D-6E8A-4147-A177-3AD203B41FA5}">
                      <a16:colId xmlns:a16="http://schemas.microsoft.com/office/drawing/2014/main" val="1018005130"/>
                    </a:ext>
                  </a:extLst>
                </a:gridCol>
                <a:gridCol w="1434296">
                  <a:extLst>
                    <a:ext uri="{9D8B030D-6E8A-4147-A177-3AD203B41FA5}">
                      <a16:colId xmlns:a16="http://schemas.microsoft.com/office/drawing/2014/main" val="2742376596"/>
                    </a:ext>
                  </a:extLst>
                </a:gridCol>
              </a:tblGrid>
              <a:tr h="51801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Weight(kg)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Height(cm)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989565"/>
                  </a:ext>
                </a:extLst>
              </a:tr>
              <a:tr h="51801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863703"/>
                  </a:ext>
                </a:extLst>
              </a:tr>
              <a:tr h="51801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835800"/>
                  </a:ext>
                </a:extLst>
              </a:tr>
              <a:tr h="51801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037571"/>
                  </a:ext>
                </a:extLst>
              </a:tr>
              <a:tr h="51801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23320"/>
                  </a:ext>
                </a:extLst>
              </a:tr>
              <a:tr h="518012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526680"/>
                  </a:ext>
                </a:extLst>
              </a:tr>
              <a:tr h="51801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75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D738E36-11DE-4D66-BA72-F700F5CA03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873460"/>
              </p:ext>
            </p:extLst>
          </p:nvPr>
        </p:nvGraphicFramePr>
        <p:xfrm>
          <a:off x="4252404" y="756821"/>
          <a:ext cx="7665020" cy="3584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959B9545-3ED5-4267-B627-0C48820933DB}"/>
              </a:ext>
            </a:extLst>
          </p:cNvPr>
          <p:cNvGraphicFramePr>
            <a:graphicFrameLocks/>
          </p:cNvGraphicFramePr>
          <p:nvPr/>
        </p:nvGraphicFramePr>
        <p:xfrm>
          <a:off x="337984" y="816632"/>
          <a:ext cx="3603702" cy="3626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059">
                  <a:extLst>
                    <a:ext uri="{9D8B030D-6E8A-4147-A177-3AD203B41FA5}">
                      <a16:colId xmlns:a16="http://schemas.microsoft.com/office/drawing/2014/main" val="3284059177"/>
                    </a:ext>
                  </a:extLst>
                </a:gridCol>
                <a:gridCol w="1562347">
                  <a:extLst>
                    <a:ext uri="{9D8B030D-6E8A-4147-A177-3AD203B41FA5}">
                      <a16:colId xmlns:a16="http://schemas.microsoft.com/office/drawing/2014/main" val="1018005130"/>
                    </a:ext>
                  </a:extLst>
                </a:gridCol>
                <a:gridCol w="1434296">
                  <a:extLst>
                    <a:ext uri="{9D8B030D-6E8A-4147-A177-3AD203B41FA5}">
                      <a16:colId xmlns:a16="http://schemas.microsoft.com/office/drawing/2014/main" val="2742376596"/>
                    </a:ext>
                  </a:extLst>
                </a:gridCol>
              </a:tblGrid>
              <a:tr h="51801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Weight(kg)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Height(cm)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989565"/>
                  </a:ext>
                </a:extLst>
              </a:tr>
              <a:tr h="51801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863703"/>
                  </a:ext>
                </a:extLst>
              </a:tr>
              <a:tr h="51801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835800"/>
                  </a:ext>
                </a:extLst>
              </a:tr>
              <a:tr h="51801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037571"/>
                  </a:ext>
                </a:extLst>
              </a:tr>
              <a:tr h="51801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23320"/>
                  </a:ext>
                </a:extLst>
              </a:tr>
              <a:tr h="518012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526680"/>
                  </a:ext>
                </a:extLst>
              </a:tr>
              <a:tr h="51801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219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40803D3-5913-4F80-B154-54AECE8D5E59}"/>
              </a:ext>
            </a:extLst>
          </p:cNvPr>
          <p:cNvSpPr txBox="1"/>
          <p:nvPr/>
        </p:nvSpPr>
        <p:spPr>
          <a:xfrm>
            <a:off x="514905" y="5273335"/>
            <a:ext cx="5202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Important 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Line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99AB12-7FA9-4DCA-ADCE-3616C8965064}"/>
                  </a:ext>
                </a:extLst>
              </p:cNvPr>
              <p:cNvSpPr txBox="1"/>
              <p:nvPr/>
            </p:nvSpPr>
            <p:spPr>
              <a:xfrm>
                <a:off x="5717219" y="1220841"/>
                <a:ext cx="3124940" cy="372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99AB12-7FA9-4DCA-ADCE-3616C8965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219" y="1220841"/>
                <a:ext cx="3124940" cy="372538"/>
              </a:xfrm>
              <a:prstGeom prst="rect">
                <a:avLst/>
              </a:prstGeom>
              <a:blipFill>
                <a:blip r:embed="rId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28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D738E36-11DE-4D66-BA72-F700F5CA03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586312"/>
              </p:ext>
            </p:extLst>
          </p:nvPr>
        </p:nvGraphicFramePr>
        <p:xfrm>
          <a:off x="4252404" y="756821"/>
          <a:ext cx="7665020" cy="3584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959B9545-3ED5-4267-B627-0C48820933DB}"/>
              </a:ext>
            </a:extLst>
          </p:cNvPr>
          <p:cNvGraphicFramePr>
            <a:graphicFrameLocks/>
          </p:cNvGraphicFramePr>
          <p:nvPr/>
        </p:nvGraphicFramePr>
        <p:xfrm>
          <a:off x="337984" y="816632"/>
          <a:ext cx="3603702" cy="3626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059">
                  <a:extLst>
                    <a:ext uri="{9D8B030D-6E8A-4147-A177-3AD203B41FA5}">
                      <a16:colId xmlns:a16="http://schemas.microsoft.com/office/drawing/2014/main" val="3284059177"/>
                    </a:ext>
                  </a:extLst>
                </a:gridCol>
                <a:gridCol w="1562347">
                  <a:extLst>
                    <a:ext uri="{9D8B030D-6E8A-4147-A177-3AD203B41FA5}">
                      <a16:colId xmlns:a16="http://schemas.microsoft.com/office/drawing/2014/main" val="1018005130"/>
                    </a:ext>
                  </a:extLst>
                </a:gridCol>
                <a:gridCol w="1434296">
                  <a:extLst>
                    <a:ext uri="{9D8B030D-6E8A-4147-A177-3AD203B41FA5}">
                      <a16:colId xmlns:a16="http://schemas.microsoft.com/office/drawing/2014/main" val="2742376596"/>
                    </a:ext>
                  </a:extLst>
                </a:gridCol>
              </a:tblGrid>
              <a:tr h="51801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Weight(kg)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Height(cm)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989565"/>
                  </a:ext>
                </a:extLst>
              </a:tr>
              <a:tr h="51801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863703"/>
                  </a:ext>
                </a:extLst>
              </a:tr>
              <a:tr h="51801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835800"/>
                  </a:ext>
                </a:extLst>
              </a:tr>
              <a:tr h="51801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037571"/>
                  </a:ext>
                </a:extLst>
              </a:tr>
              <a:tr h="51801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23320"/>
                  </a:ext>
                </a:extLst>
              </a:tr>
              <a:tr h="518012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526680"/>
                  </a:ext>
                </a:extLst>
              </a:tr>
              <a:tr h="51801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219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40803D3-5913-4F80-B154-54AECE8D5E59}"/>
              </a:ext>
            </a:extLst>
          </p:cNvPr>
          <p:cNvSpPr txBox="1"/>
          <p:nvPr/>
        </p:nvSpPr>
        <p:spPr>
          <a:xfrm>
            <a:off x="514904" y="5273335"/>
            <a:ext cx="6090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Important 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Sum of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squares of residuals is the lowest possible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0F1454-AC64-474B-9E75-089F2984EC97}"/>
                  </a:ext>
                </a:extLst>
              </p:cNvPr>
              <p:cNvSpPr txBox="1"/>
              <p:nvPr/>
            </p:nvSpPr>
            <p:spPr>
              <a:xfrm>
                <a:off x="5679771" y="3498246"/>
                <a:ext cx="238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0F1454-AC64-474B-9E75-089F2984E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771" y="3498246"/>
                <a:ext cx="238270" cy="276999"/>
              </a:xfrm>
              <a:prstGeom prst="rect">
                <a:avLst/>
              </a:prstGeom>
              <a:blipFill>
                <a:blip r:embed="rId3"/>
                <a:stretch>
                  <a:fillRect l="-23077" r="-512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C9E90F-8F36-4C97-917D-BD88E85B9CC2}"/>
                  </a:ext>
                </a:extLst>
              </p:cNvPr>
              <p:cNvSpPr txBox="1"/>
              <p:nvPr/>
            </p:nvSpPr>
            <p:spPr>
              <a:xfrm>
                <a:off x="8326796" y="3285820"/>
                <a:ext cx="3132974" cy="3009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C9E90F-8F36-4C97-917D-BD88E85B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796" y="3285820"/>
                <a:ext cx="3132974" cy="300980"/>
              </a:xfrm>
              <a:prstGeom prst="rect">
                <a:avLst/>
              </a:prstGeom>
              <a:blipFill>
                <a:blip r:embed="rId4"/>
                <a:stretch>
                  <a:fillRect l="-1167" r="-195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0ED672-25CE-419D-93E4-832DEE3385F3}"/>
                  </a:ext>
                </a:extLst>
              </p:cNvPr>
              <p:cNvSpPr txBox="1"/>
              <p:nvPr/>
            </p:nvSpPr>
            <p:spPr>
              <a:xfrm>
                <a:off x="5717219" y="1220841"/>
                <a:ext cx="3124940" cy="372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0ED672-25CE-419D-93E4-832DEE338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219" y="1220841"/>
                <a:ext cx="3124940" cy="372538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14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D738E36-11DE-4D66-BA72-F700F5CA03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605895"/>
              </p:ext>
            </p:extLst>
          </p:nvPr>
        </p:nvGraphicFramePr>
        <p:xfrm>
          <a:off x="4252404" y="756821"/>
          <a:ext cx="7665020" cy="3584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959B9545-3ED5-4267-B627-0C48820933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2090878"/>
              </p:ext>
            </p:extLst>
          </p:nvPr>
        </p:nvGraphicFramePr>
        <p:xfrm>
          <a:off x="337984" y="816632"/>
          <a:ext cx="3603702" cy="3626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059">
                  <a:extLst>
                    <a:ext uri="{9D8B030D-6E8A-4147-A177-3AD203B41FA5}">
                      <a16:colId xmlns:a16="http://schemas.microsoft.com/office/drawing/2014/main" val="3284059177"/>
                    </a:ext>
                  </a:extLst>
                </a:gridCol>
                <a:gridCol w="1562347">
                  <a:extLst>
                    <a:ext uri="{9D8B030D-6E8A-4147-A177-3AD203B41FA5}">
                      <a16:colId xmlns:a16="http://schemas.microsoft.com/office/drawing/2014/main" val="1018005130"/>
                    </a:ext>
                  </a:extLst>
                </a:gridCol>
                <a:gridCol w="1434296">
                  <a:extLst>
                    <a:ext uri="{9D8B030D-6E8A-4147-A177-3AD203B41FA5}">
                      <a16:colId xmlns:a16="http://schemas.microsoft.com/office/drawing/2014/main" val="2742376596"/>
                    </a:ext>
                  </a:extLst>
                </a:gridCol>
              </a:tblGrid>
              <a:tr h="51801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Weight(kg)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Height(cm)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989565"/>
                  </a:ext>
                </a:extLst>
              </a:tr>
              <a:tr h="51801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863703"/>
                  </a:ext>
                </a:extLst>
              </a:tr>
              <a:tr h="51801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835800"/>
                  </a:ext>
                </a:extLst>
              </a:tr>
              <a:tr h="51801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037571"/>
                  </a:ext>
                </a:extLst>
              </a:tr>
              <a:tr h="51801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23320"/>
                  </a:ext>
                </a:extLst>
              </a:tr>
              <a:tr h="518012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526680"/>
                  </a:ext>
                </a:extLst>
              </a:tr>
              <a:tr h="51801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219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40803D3-5913-4F80-B154-54AECE8D5E59}"/>
              </a:ext>
            </a:extLst>
          </p:cNvPr>
          <p:cNvSpPr txBox="1"/>
          <p:nvPr/>
        </p:nvSpPr>
        <p:spPr>
          <a:xfrm>
            <a:off x="514904" y="5273335"/>
            <a:ext cx="6090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Important 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Sum of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squares of residuals is the lowest possible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0F1454-AC64-474B-9E75-089F2984EC97}"/>
                  </a:ext>
                </a:extLst>
              </p:cNvPr>
              <p:cNvSpPr txBox="1"/>
              <p:nvPr/>
            </p:nvSpPr>
            <p:spPr>
              <a:xfrm>
                <a:off x="5679771" y="3498246"/>
                <a:ext cx="238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0F1454-AC64-474B-9E75-089F2984E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771" y="3498246"/>
                <a:ext cx="238270" cy="276999"/>
              </a:xfrm>
              <a:prstGeom prst="rect">
                <a:avLst/>
              </a:prstGeom>
              <a:blipFill>
                <a:blip r:embed="rId3"/>
                <a:stretch>
                  <a:fillRect l="-23077" r="-512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0ED672-25CE-419D-93E4-832DEE3385F3}"/>
                  </a:ext>
                </a:extLst>
              </p:cNvPr>
              <p:cNvSpPr txBox="1"/>
              <p:nvPr/>
            </p:nvSpPr>
            <p:spPr>
              <a:xfrm>
                <a:off x="5717219" y="1220841"/>
                <a:ext cx="3124940" cy="372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=0.7 ∗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+118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0ED672-25CE-419D-93E4-832DEE338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219" y="1220841"/>
                <a:ext cx="3124940" cy="372538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5A1DE3-C4F7-4B9E-95CE-03774EDECD94}"/>
              </a:ext>
            </a:extLst>
          </p:cNvPr>
          <p:cNvCxnSpPr/>
          <p:nvPr/>
        </p:nvCxnSpPr>
        <p:spPr>
          <a:xfrm flipV="1">
            <a:off x="7856739" y="2539014"/>
            <a:ext cx="0" cy="1154097"/>
          </a:xfrm>
          <a:prstGeom prst="line">
            <a:avLst/>
          </a:prstGeom>
          <a:ln w="19050">
            <a:solidFill>
              <a:schemeClr val="bg2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DDC8DE-26F8-4A74-8F40-E72428341D1D}"/>
              </a:ext>
            </a:extLst>
          </p:cNvPr>
          <p:cNvCxnSpPr>
            <a:cxnSpLocks/>
          </p:cNvCxnSpPr>
          <p:nvPr/>
        </p:nvCxnSpPr>
        <p:spPr>
          <a:xfrm>
            <a:off x="4944862" y="2459115"/>
            <a:ext cx="2911877" cy="0"/>
          </a:xfrm>
          <a:prstGeom prst="line">
            <a:avLst/>
          </a:prstGeom>
          <a:ln w="19050">
            <a:solidFill>
              <a:schemeClr val="bg2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83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D738E36-11DE-4D66-BA72-F700F5CA03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52404" y="756821"/>
          <a:ext cx="7665020" cy="3584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959B9545-3ED5-4267-B627-0C48820933DB}"/>
              </a:ext>
            </a:extLst>
          </p:cNvPr>
          <p:cNvGraphicFramePr>
            <a:graphicFrameLocks/>
          </p:cNvGraphicFramePr>
          <p:nvPr/>
        </p:nvGraphicFramePr>
        <p:xfrm>
          <a:off x="337984" y="816632"/>
          <a:ext cx="3603702" cy="3626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059">
                  <a:extLst>
                    <a:ext uri="{9D8B030D-6E8A-4147-A177-3AD203B41FA5}">
                      <a16:colId xmlns:a16="http://schemas.microsoft.com/office/drawing/2014/main" val="3284059177"/>
                    </a:ext>
                  </a:extLst>
                </a:gridCol>
                <a:gridCol w="1562347">
                  <a:extLst>
                    <a:ext uri="{9D8B030D-6E8A-4147-A177-3AD203B41FA5}">
                      <a16:colId xmlns:a16="http://schemas.microsoft.com/office/drawing/2014/main" val="1018005130"/>
                    </a:ext>
                  </a:extLst>
                </a:gridCol>
                <a:gridCol w="1434296">
                  <a:extLst>
                    <a:ext uri="{9D8B030D-6E8A-4147-A177-3AD203B41FA5}">
                      <a16:colId xmlns:a16="http://schemas.microsoft.com/office/drawing/2014/main" val="2742376596"/>
                    </a:ext>
                  </a:extLst>
                </a:gridCol>
              </a:tblGrid>
              <a:tr h="51801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Weight(kg)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Height(cm)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989565"/>
                  </a:ext>
                </a:extLst>
              </a:tr>
              <a:tr h="51801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863703"/>
                  </a:ext>
                </a:extLst>
              </a:tr>
              <a:tr h="51801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835800"/>
                  </a:ext>
                </a:extLst>
              </a:tr>
              <a:tr h="51801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037571"/>
                  </a:ext>
                </a:extLst>
              </a:tr>
              <a:tr h="51801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23320"/>
                  </a:ext>
                </a:extLst>
              </a:tr>
              <a:tr h="518012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526680"/>
                  </a:ext>
                </a:extLst>
              </a:tr>
              <a:tr h="51801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219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40803D3-5913-4F80-B154-54AECE8D5E59}"/>
              </a:ext>
            </a:extLst>
          </p:cNvPr>
          <p:cNvSpPr txBox="1"/>
          <p:nvPr/>
        </p:nvSpPr>
        <p:spPr>
          <a:xfrm>
            <a:off x="514904" y="5273335"/>
            <a:ext cx="6090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Important 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Sum of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squares of residuals is the lowest possible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0F1454-AC64-474B-9E75-089F2984EC97}"/>
                  </a:ext>
                </a:extLst>
              </p:cNvPr>
              <p:cNvSpPr txBox="1"/>
              <p:nvPr/>
            </p:nvSpPr>
            <p:spPr>
              <a:xfrm>
                <a:off x="5679771" y="3498246"/>
                <a:ext cx="238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0F1454-AC64-474B-9E75-089F2984E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771" y="3498246"/>
                <a:ext cx="238270" cy="276999"/>
              </a:xfrm>
              <a:prstGeom prst="rect">
                <a:avLst/>
              </a:prstGeom>
              <a:blipFill>
                <a:blip r:embed="rId3"/>
                <a:stretch>
                  <a:fillRect l="-23077" r="-512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0ED672-25CE-419D-93E4-832DEE3385F3}"/>
                  </a:ext>
                </a:extLst>
              </p:cNvPr>
              <p:cNvSpPr txBox="1"/>
              <p:nvPr/>
            </p:nvSpPr>
            <p:spPr>
              <a:xfrm>
                <a:off x="5717219" y="1220841"/>
                <a:ext cx="3124940" cy="372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=0.7 ∗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+118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0ED672-25CE-419D-93E4-832DEE338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219" y="1220841"/>
                <a:ext cx="3124940" cy="372538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5A1DE3-C4F7-4B9E-95CE-03774EDECD94}"/>
              </a:ext>
            </a:extLst>
          </p:cNvPr>
          <p:cNvCxnSpPr/>
          <p:nvPr/>
        </p:nvCxnSpPr>
        <p:spPr>
          <a:xfrm flipV="1">
            <a:off x="7856739" y="2539014"/>
            <a:ext cx="0" cy="1154097"/>
          </a:xfrm>
          <a:prstGeom prst="line">
            <a:avLst/>
          </a:prstGeom>
          <a:ln w="19050">
            <a:solidFill>
              <a:schemeClr val="bg2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DDC8DE-26F8-4A74-8F40-E72428341D1D}"/>
              </a:ext>
            </a:extLst>
          </p:cNvPr>
          <p:cNvCxnSpPr>
            <a:cxnSpLocks/>
          </p:cNvCxnSpPr>
          <p:nvPr/>
        </p:nvCxnSpPr>
        <p:spPr>
          <a:xfrm>
            <a:off x="4944862" y="2459115"/>
            <a:ext cx="2911877" cy="0"/>
          </a:xfrm>
          <a:prstGeom prst="line">
            <a:avLst/>
          </a:prstGeom>
          <a:ln w="19050">
            <a:solidFill>
              <a:schemeClr val="bg2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4EFF7FE1-34F4-427C-AA6B-385C47683A09}"/>
              </a:ext>
            </a:extLst>
          </p:cNvPr>
          <p:cNvSpPr txBox="1">
            <a:spLocks/>
          </p:cNvSpPr>
          <p:nvPr/>
        </p:nvSpPr>
        <p:spPr>
          <a:xfrm>
            <a:off x="6604985" y="5069482"/>
            <a:ext cx="3080552" cy="12911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Linear regression with one variable</a:t>
            </a:r>
          </a:p>
        </p:txBody>
      </p:sp>
    </p:spTree>
    <p:extLst>
      <p:ext uri="{BB962C8B-B14F-4D97-AF65-F5344CB8AC3E}">
        <p14:creationId xmlns:p14="http://schemas.microsoft.com/office/powerpoint/2010/main" val="183088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2B5F8-E3BD-4EE9-A285-6997E409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80B5-4760-42BF-8F32-5148A4259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7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9472-403B-47F0-8D37-381B461F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3EB6E-F362-4546-9E18-6B1D86232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5965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</TotalTime>
  <Words>362</Words>
  <Application>Microsoft Office PowerPoint</Application>
  <PresentationFormat>Widescreen</PresentationFormat>
  <Paragraphs>170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Century Gothic</vt:lpstr>
      <vt:lpstr>Comic Sans MS</vt:lpstr>
      <vt:lpstr>Wingdings 3</vt:lpstr>
      <vt:lpstr>Slice</vt:lpstr>
      <vt:lpstr>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Dzmitry Kurch</dc:creator>
  <cp:lastModifiedBy>Dzmitry Kurch</cp:lastModifiedBy>
  <cp:revision>10</cp:revision>
  <dcterms:created xsi:type="dcterms:W3CDTF">2021-02-01T12:22:32Z</dcterms:created>
  <dcterms:modified xsi:type="dcterms:W3CDTF">2021-02-01T13:18:20Z</dcterms:modified>
</cp:coreProperties>
</file>