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2190CE-B7CB-44EE-B9A7-1BDD52933CF4}">
          <p14:sldIdLst>
            <p14:sldId id="256"/>
          </p14:sldIdLst>
        </p14:section>
        <p14:section name="Untitled Section" id="{D6A358BE-F462-49AA-97B7-A276C0BEA66B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9DFAD-18BD-4F5F-97F7-ECF00C9C727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C20BA-3F42-4669-BE72-5991F07DA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1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0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1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8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697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279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7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0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86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8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1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30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9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62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1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8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22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8206B3-8EA8-454C-8656-A91190B31FD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8E4B-E41F-44F3-9115-5EB0F2D65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47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7D722-4CAA-9C74-25CB-A9EC459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837073"/>
            <a:ext cx="10515600" cy="3705430"/>
          </a:xfrm>
        </p:spPr>
        <p:txBody>
          <a:bodyPr/>
          <a:lstStyle/>
          <a:p>
            <a:pPr algn="ctr"/>
            <a:r>
              <a:rPr lang="en-US" sz="6000" b="1" dirty="0">
                <a:latin typeface="Bodoni MT Black" panose="02070A03080606020203" pitchFamily="18" charset="0"/>
              </a:rPr>
              <a:t>Triggers and events in MySQL</a:t>
            </a:r>
            <a:endParaRPr lang="en-IN" sz="60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4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7D0DE3-F6E5-2FB4-F38B-A3A3CEB2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doni MT Black" panose="02070A03080606020203" pitchFamily="18" charset="0"/>
              </a:rPr>
              <a:t>Triggers</a:t>
            </a:r>
            <a:br>
              <a:rPr lang="en-US" b="1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77301A-296F-DFA7-9354-6477CE2C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sz="3200" dirty="0">
                <a:solidFill>
                  <a:schemeClr val="bg1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trigger</a:t>
            </a:r>
            <a:r>
              <a:rPr lang="en-US" sz="3200" dirty="0">
                <a:solidFill>
                  <a:schemeClr val="bg1"/>
                </a:solidFill>
              </a:rPr>
              <a:t> is a stored program that is automatically executed in response to a specific event on a particular table. Triggers can help enforce rules, audit changes, or automate database 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22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5B5D-2F80-3CE3-E434-C41841FE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Bodoni MT Black" panose="02070A03080606020203" pitchFamily="18" charset="0"/>
              </a:rPr>
              <a:t>Key Characteristics of Triggers: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2F6C31-2C13-7224-6DB6-0419F4A6C12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52133" y="3628396"/>
            <a:ext cx="450636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Characteristics of Triggers: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Event-Driven: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Executes on predefined events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on a table.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Timing: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set to run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AFTER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triggering event.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Bound to Tables: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Always associated with a specific 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150D91-261A-294F-EE3F-0D2325EC990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654493" y="3925606"/>
            <a:ext cx="51511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 for Creating a Trigger: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TRIGGER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trigger_name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{BEFORE | AFTER} {INSERT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UPDATE | DELETE} 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EACH ROW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BEGIN -- SQL statements to execute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260664-9409-D5AD-6E7C-3B6B0F3B23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683171" y="1311612"/>
            <a:ext cx="534114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Logging changes to an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employees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table: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sql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CREATE TRIGGER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log_employee_update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AFTER UPDATE ON employees</a:t>
            </a: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FOR EACH ROW</a:t>
            </a: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BEGIN </a:t>
            </a: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INSERT INTO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employee_log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(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emp_id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old_salary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new_salary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changed_at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VALUES (OLD.id,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OLD.salary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NEW.salary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NOW())</a:t>
            </a: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; END;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504BB9-4CE1-7CC1-B260-2BC0AB1474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41767" y="4561759"/>
            <a:ext cx="902702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Important Notes: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Triggers cannot call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COMMIT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ROLLBACK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directly.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They are invoked automatically, making them useful for enforcing constraints.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2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618CC-ABB6-1735-A4D8-A07043E26244}"/>
              </a:ext>
            </a:extLst>
          </p:cNvPr>
          <p:cNvSpPr/>
          <p:nvPr/>
        </p:nvSpPr>
        <p:spPr>
          <a:xfrm>
            <a:off x="1189703" y="1818968"/>
            <a:ext cx="9625781" cy="290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Events</a:t>
            </a:r>
          </a:p>
          <a:p>
            <a:r>
              <a:rPr lang="en-US" dirty="0"/>
              <a:t>An </a:t>
            </a:r>
            <a:r>
              <a:rPr lang="en-US" b="1" dirty="0"/>
              <a:t>event</a:t>
            </a:r>
            <a:r>
              <a:rPr lang="en-US" dirty="0"/>
              <a:t> is a scheduled task in MySQL that executes at a specific time or interval. It's similar to a </a:t>
            </a:r>
            <a:r>
              <a:rPr lang="en-US" dirty="0" err="1"/>
              <a:t>cron</a:t>
            </a:r>
            <a:r>
              <a:rPr lang="en-US" dirty="0"/>
              <a:t> job but operates within MySQL itself.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47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9EB73B-A6CD-01AD-4A47-47F0A8C55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813" y="1636796"/>
            <a:ext cx="1042323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Key Characteristics of Events: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Time-Driven: Executes at a defined schedule or time interval.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Global Scope: Not tied to a specific table but can interact with multiple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Requires Event Scheduler: The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event_scheduler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system variable must be enabled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.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5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050EEA-851A-DBAD-87C1-B16CE9D64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929" y="2805951"/>
            <a:ext cx="8742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 for Creating an Event: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EVENT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event_name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SCHEDULE AT 'YYYY-MM-DD HH:MM:SS' DO BEGIN -- SQL statements to execute END;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2DB47-E454-6240-CE1C-942656B46C13}"/>
              </a:ext>
            </a:extLst>
          </p:cNvPr>
          <p:cNvSpPr txBox="1"/>
          <p:nvPr/>
        </p:nvSpPr>
        <p:spPr>
          <a:xfrm>
            <a:off x="351692" y="3165230"/>
            <a:ext cx="97971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archive data older than one year: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EVENT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archive_old_data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SCHEDULE EVERY 1 DAY DO BEGIN DELETE FROM logs WHERE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log_date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 NOW() - INTERVAL 1 YEAR; END;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307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380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Bodoni MT Black</vt:lpstr>
      <vt:lpstr>Calibri</vt:lpstr>
      <vt:lpstr>Century Gothic</vt:lpstr>
      <vt:lpstr>Wingdings 3</vt:lpstr>
      <vt:lpstr>Ion</vt:lpstr>
      <vt:lpstr>Triggers and events in MySQL</vt:lpstr>
      <vt:lpstr>Triggers </vt:lpstr>
      <vt:lpstr>Key Characteristics of Triggers:</vt:lpstr>
      <vt:lpstr>Example: Logging changes to an employees table: sql CREATE TRIGGER log_employee_update AFTER UPDATE ON employees  FOR EACH ROW  BEGIN  INSERT INTO employee_log (emp_id, old_salary, new_salary, changed_at)  VALUES (OLD.id, OLD.salary, NEW.salary, NOW()) ; END;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soniya sunny</dc:creator>
  <cp:lastModifiedBy>soniya sunny</cp:lastModifiedBy>
  <cp:revision>1</cp:revision>
  <dcterms:created xsi:type="dcterms:W3CDTF">2024-11-25T10:47:27Z</dcterms:created>
  <dcterms:modified xsi:type="dcterms:W3CDTF">2024-11-25T11:10:56Z</dcterms:modified>
</cp:coreProperties>
</file>