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this is a net presentation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/>
              <a:t>renamed filees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WPS Presentation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this is a net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net presentation</dc:title>
  <dc:creator>Soniya Rathore</dc:creator>
  <cp:lastModifiedBy>sr334</cp:lastModifiedBy>
  <cp:revision>2</cp:revision>
  <dcterms:created xsi:type="dcterms:W3CDTF">2024-07-05T10:47:00Z</dcterms:created>
  <dcterms:modified xsi:type="dcterms:W3CDTF">2024-07-05T10:50:14Z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E5CE85DB2F4348289D1E9F52A39958A9_12</vt:lpwstr>
  </property>
  <property fmtid="{D5CDD505-2E9C-101B-9397-08002B2CF9AE}" pid="3" name="KSOProductBuildVer">
    <vt:lpwstr>1033-12.2.0.17119</vt:lpwstr>
  </property>
</Properties>
</file>