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FEA8-E739-4C56-B64F-C8EEC2409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179C9-AF59-47D1-A0D8-E0CFE6E18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A00F-5D51-4DF5-9534-B936D859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774F-3B87-4380-ABE5-8FAD06BE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4896-39D9-470C-BF87-AC562448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94E1-81A1-43D4-AA8C-95E90EF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C500-10B9-404B-972C-A97DE48E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0768-BA55-4AC8-897D-4E4A5506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29D2-F17D-4496-A2B5-1612675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ABE0-84DA-4798-B28E-210AAFF4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0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48805-9783-4B56-8BC5-972E906F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56ED6-FF06-426E-86D7-9DAC44452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E33B-7E36-4A0B-BE1C-4BE02AF9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2D49-AB3B-4C79-A452-B7B6BDA6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EF4B-F9E0-4732-827B-69D619C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2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3B08-116A-4558-8E03-FE0F094E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A27B-4A62-4872-8352-CC57D9C3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A3D7-92AE-4B23-9C4A-F60AFC5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EC41-9805-4375-A2DF-90D52504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C990-F8AC-4C93-A934-E5533B99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8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5461-9869-42C4-B09A-486DF31E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517E0-3F8E-4779-A383-4D292451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A2C07-3416-4F29-942F-07616CCD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CEAE-0724-4C51-8283-5CC41BDE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D4B6-FE41-4964-B7B4-992A946C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487F-B77F-49FD-B3A6-D632CFB0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FB6E-F0A5-4616-BA30-F881171D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3BF5-6C6D-40D2-B40E-6EDD53E8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A348-3A4E-44CF-B76F-7A92C308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5280D-022B-43E2-9F62-19E92677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8552-736B-4518-A9BB-F2C136C8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832-EDC5-4F1C-A43C-BC98CE52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A8BB9-9451-4D6F-8310-243396CA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C285-8521-41C9-9D38-179AB5232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1A78D-2AE5-432F-96DF-868675000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60BD-B697-4D90-918D-34ED564D8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0A04-A5CE-4EC7-9588-77BF514B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05006-AFEA-482E-A48E-42EE26A4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E582B-666C-4B48-9C67-C8B708DC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0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EB0-498B-474D-B017-530E08B6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9687F-1E54-4A62-8A2C-912F714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35F82-94D4-4AA3-BD59-E8A7DBFF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1A63-9E63-45DF-8BF6-6D386ECD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8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452E8-222C-4DBD-8AA6-FE6BB06A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79568-1DAA-4056-941B-E2F1478E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E3DDE-991B-4D57-A564-AE32B867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D06A-FCB6-4EC9-A603-FF5BC0A2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3136-98DB-4737-BD79-E6D1349B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06F4-1EC0-4BA1-A551-C84427328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5029-6DA1-49BB-A12D-F0E899D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8279-E59A-4567-8C60-CCEF4160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7FE-8B31-4FF6-B010-1A6BC5E0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1BAD-160E-4485-8245-0ADA2DCE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4D79A-0A81-4830-8F4C-CD87F9F6A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C79D-E556-47DF-85E0-15BE9FD8F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62D7-6B15-4218-84FF-E27EE4C7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A574-AB21-4CB1-BE1A-5D718E1A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95DD-1388-418A-9818-26D033F0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F811F-6F70-4715-8D78-A03D7085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A18A-CBE1-4ABE-A310-3A81E8A5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FA12-54AE-4830-B309-034DAAF3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94AF-03B4-4B5F-8ADB-DC553BACA5BF}" type="datetimeFigureOut">
              <a:rPr lang="en-IN" smtClean="0"/>
              <a:t>01/07/2021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130E-3D5E-456F-8DB5-94B7BB7DC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F4C0-42AB-4E41-B2A7-4EA83A70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B609-8300-4C3D-9202-38E44CE0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255E-4090-47C5-9F32-10238EBD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you help Sushma  </a:t>
            </a:r>
            <a:r>
              <a:rPr lang="en-US" dirty="0" err="1"/>
              <a:t>sharma</a:t>
            </a:r>
            <a:r>
              <a:rPr lang="en-US" dirty="0"/>
              <a:t> (65+yr old)to life a healthier and better life?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94CB-E71D-4F65-A35A-DD2A9236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 I used </a:t>
            </a:r>
            <a:r>
              <a:rPr lang="en-US" b="1" dirty="0"/>
              <a:t>if else </a:t>
            </a:r>
            <a:r>
              <a:rPr lang="en-US" dirty="0"/>
              <a:t>condition for the identify the women suffering which type of dieses .</a:t>
            </a:r>
          </a:p>
          <a:p>
            <a:r>
              <a:rPr lang="en-US" dirty="0"/>
              <a:t>Library used  web browser and play sound for vise msg</a:t>
            </a:r>
          </a:p>
          <a:p>
            <a:r>
              <a:rPr lang="en-US" dirty="0"/>
              <a:t>Idea from as </a:t>
            </a:r>
            <a:r>
              <a:rPr lang="en-US" b="1" dirty="0"/>
              <a:t>Arogya </a:t>
            </a:r>
            <a:r>
              <a:rPr lang="en-US" b="1" dirty="0" err="1"/>
              <a:t>setu</a:t>
            </a:r>
            <a:r>
              <a:rPr lang="en-US" b="1" dirty="0"/>
              <a:t> app </a:t>
            </a:r>
            <a:r>
              <a:rPr lang="en-US" dirty="0"/>
              <a:t>there also some question answering</a:t>
            </a:r>
          </a:p>
          <a:p>
            <a:pPr marL="0" indent="0">
              <a:buNone/>
            </a:pPr>
            <a:r>
              <a:rPr lang="en-US" dirty="0"/>
              <a:t>So that’s why I used here numbering which define some dieses </a:t>
            </a:r>
          </a:p>
          <a:p>
            <a:pPr marL="0" indent="0">
              <a:buNone/>
            </a:pPr>
            <a:r>
              <a:rPr lang="en-US" dirty="0"/>
              <a:t> as Arogya </a:t>
            </a:r>
            <a:r>
              <a:rPr lang="en-US" dirty="0" err="1"/>
              <a:t>setu</a:t>
            </a:r>
            <a:r>
              <a:rPr lang="en-US" dirty="0"/>
              <a:t> there also add such type of feature then it should be help for medicine and there doses for normal person who suffering such type </a:t>
            </a:r>
            <a:r>
              <a:rPr lang="en-US"/>
              <a:t>of dieses</a:t>
            </a:r>
          </a:p>
          <a:p>
            <a:pPr marL="0" indent="0">
              <a:buNone/>
            </a:pP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21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448-3434-4CA4-A647-E8CE065C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its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FEB931-1692-452C-A607-6E7A96FE1B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825626"/>
            <a:ext cx="5881255" cy="45197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023A59-BA0F-442C-BE92-993EAE9734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728854" cy="4519755"/>
          </a:xfrm>
        </p:spPr>
      </p:pic>
    </p:spTree>
    <p:extLst>
      <p:ext uri="{BB962C8B-B14F-4D97-AF65-F5344CB8AC3E}">
        <p14:creationId xmlns:p14="http://schemas.microsoft.com/office/powerpoint/2010/main" val="38525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2BD42C-019A-4A32-803E-5B99022F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466"/>
            <a:ext cx="9850582" cy="68788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playsound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shushma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sharma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your 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"what kind of help you want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"https://dtc.ucsf.edu/types-of-diabetes/type2/treatment-of-type-2-diabetes/medications-and-therapies/type-2-non-insulin-therapies/table-of-medications/"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playsound.playsound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"D;\pyaudio,mp3"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"https://www.ncbi.nlm.nih.gov/books/NBK9626/table/A66/"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playsound.playsound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"D;\pyaudio,mp3"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"https://www.ncbi.nlm.nih.gov/pmc/articles/PMC3716444/"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playsound.playsound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"D;\pyaudio,mp3"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webbrowser.open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"https://www.rxlist.com/consumer_levothyroxine/drugs-condition.htm"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playsound.playsound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"D;\pyaudio,mp3"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valid no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plz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visit near by hospital"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7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How can you help Sushma  sharma (65+yr old)to life a healthier and better life? </vt:lpstr>
      <vt:lpstr>Code and its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you help Sushma  sharma (65+yr old)to life a healthier and better life?</dc:title>
  <dc:creator>soniya bagde</dc:creator>
  <cp:lastModifiedBy>soniya bagde</cp:lastModifiedBy>
  <cp:revision>3</cp:revision>
  <dcterms:created xsi:type="dcterms:W3CDTF">2021-07-01T08:14:38Z</dcterms:created>
  <dcterms:modified xsi:type="dcterms:W3CDTF">2021-07-01T08:35:46Z</dcterms:modified>
</cp:coreProperties>
</file>