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11db2e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11db2e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111db2e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111db2e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111db2e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111db2e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111db2e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111db2e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111db2e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111db2e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11db2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11db2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111db2e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111db2e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111db2e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111db2e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11db2e5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11db2e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111db2e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111db2e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71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62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932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06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9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77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33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35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09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37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24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