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7" r:id="rId2"/>
    <p:sldId id="256" r:id="rId3"/>
    <p:sldId id="257" r:id="rId4"/>
    <p:sldId id="258" r:id="rId5"/>
    <p:sldId id="263" r:id="rId6"/>
    <p:sldId id="259" r:id="rId7"/>
    <p:sldId id="260" r:id="rId8"/>
    <p:sldId id="261" r:id="rId9"/>
    <p:sldId id="262"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90FE4B5A-C1D8-4749-9B1F-A339F3D83876}"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89F44-94EB-404F-B5DE-E194971B8E87}"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FE4B5A-C1D8-4749-9B1F-A339F3D83876}"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89F44-94EB-404F-B5DE-E194971B8E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FE4B5A-C1D8-4749-9B1F-A339F3D83876}" type="datetimeFigureOut">
              <a:rPr lang="en-US" smtClean="0"/>
              <a:t>4/21/2024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D7389F44-94EB-404F-B5DE-E194971B8E8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FE4B5A-C1D8-4749-9B1F-A339F3D83876}"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89F44-94EB-404F-B5DE-E194971B8E8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0FE4B5A-C1D8-4749-9B1F-A339F3D83876}"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89F44-94EB-404F-B5DE-E194971B8E8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0FE4B5A-C1D8-4749-9B1F-A339F3D83876}"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89F44-94EB-404F-B5DE-E194971B8E8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0FE4B5A-C1D8-4749-9B1F-A339F3D83876}" type="datetimeFigureOut">
              <a:rPr lang="en-US" smtClean="0"/>
              <a:t>4/21/2024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389F44-94EB-404F-B5DE-E194971B8E8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0FE4B5A-C1D8-4749-9B1F-A339F3D83876}" type="datetimeFigureOut">
              <a:rPr lang="en-US" smtClean="0"/>
              <a:t>4/21/2024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389F44-94EB-404F-B5DE-E194971B8E8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E4B5A-C1D8-4749-9B1F-A339F3D83876}" type="datetimeFigureOut">
              <a:rPr lang="en-US" smtClean="0"/>
              <a:t>4/21/2024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389F44-94EB-404F-B5DE-E194971B8E8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0FE4B5A-C1D8-4749-9B1F-A339F3D83876}"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89F44-94EB-404F-B5DE-E194971B8E87}"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90FE4B5A-C1D8-4749-9B1F-A339F3D83876}" type="datetimeFigureOut">
              <a:rPr lang="en-US" smtClean="0"/>
              <a:t>4/21/2024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D7389F44-94EB-404F-B5DE-E194971B8E8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90FE4B5A-C1D8-4749-9B1F-A339F3D83876}" type="datetimeFigureOut">
              <a:rPr lang="en-US" smtClean="0"/>
              <a:t>4/21/2024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7389F44-94EB-404F-B5DE-E194971B8E8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NGF COLLEGE OF ENGINEERING AND TECHNOLOGY   (COE PROJECT)</a:t>
            </a:r>
            <a:endParaRPr lang="en-US" sz="2800" dirty="0"/>
          </a:p>
        </p:txBody>
      </p:sp>
      <p:sp>
        <p:nvSpPr>
          <p:cNvPr id="3" name="Content Placeholder 2"/>
          <p:cNvSpPr>
            <a:spLocks noGrp="1"/>
          </p:cNvSpPr>
          <p:nvPr>
            <p:ph idx="1"/>
          </p:nvPr>
        </p:nvSpPr>
        <p:spPr/>
        <p:txBody>
          <a:bodyPr>
            <a:normAutofit/>
          </a:bodyPr>
          <a:lstStyle/>
          <a:p>
            <a:pPr>
              <a:buNone/>
            </a:pPr>
            <a:r>
              <a:rPr lang="en-US" sz="4800" dirty="0" smtClean="0">
                <a:latin typeface="Bahnschrift SemiBold" pitchFamily="34" charset="0"/>
              </a:rPr>
              <a:t> NAME- SONIA</a:t>
            </a:r>
          </a:p>
          <a:p>
            <a:pPr>
              <a:buNone/>
            </a:pPr>
            <a:endParaRPr lang="en-US" sz="4800" dirty="0" smtClean="0">
              <a:latin typeface="Bahnschrift SemiBold" pitchFamily="34" charset="0"/>
            </a:endParaRPr>
          </a:p>
          <a:p>
            <a:pPr>
              <a:buNone/>
            </a:pPr>
            <a:r>
              <a:rPr lang="en-US" sz="4800" dirty="0" smtClean="0">
                <a:latin typeface="Bahnschrift SemiBold" pitchFamily="34" charset="0"/>
              </a:rPr>
              <a:t>CLASS- B.TECH.CSE(VI SEM)</a:t>
            </a:r>
          </a:p>
          <a:p>
            <a:pPr>
              <a:buNone/>
            </a:pPr>
            <a:endParaRPr lang="en-US" sz="4800" dirty="0" smtClean="0">
              <a:latin typeface="Bahnschrift SemiBold" pitchFamily="34" charset="0"/>
            </a:endParaRPr>
          </a:p>
          <a:p>
            <a:pPr>
              <a:buNone/>
            </a:pPr>
            <a:r>
              <a:rPr lang="en-US" sz="4800" dirty="0" smtClean="0">
                <a:latin typeface="Bahnschrift SemiBold" pitchFamily="34" charset="0"/>
              </a:rPr>
              <a:t>ROLLNO-21035004084</a:t>
            </a:r>
          </a:p>
          <a:p>
            <a:pPr>
              <a:buNone/>
            </a:pPr>
            <a:endParaRPr lang="en-US" sz="4800" dirty="0">
              <a:latin typeface="Bahnschrift SemiBold" pitchFamily="34" charset="0"/>
            </a:endParaRPr>
          </a:p>
        </p:txBody>
      </p:sp>
    </p:spTree>
  </p:cSld>
  <p:clrMapOvr>
    <a:masterClrMapping/>
  </p:clrMapOvr>
  <p:transition>
    <p:wipe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Business Records</a:t>
            </a:r>
            <a:br>
              <a:rPr lang="en-US" sz="4800" dirty="0" smtClean="0"/>
            </a:b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In the OSINET (Object Services for Indexing Networks) framework, business records can be managed and accessed efficiently, providing a structured approach to storing, indexing, and retrieving business-related information. Here's how business records might be handled within the OSINET framework:</a:t>
            </a:r>
          </a:p>
          <a:p>
            <a:r>
              <a:rPr lang="en-US" b="1" dirty="0" smtClean="0"/>
              <a:t>Indexing and Discovery</a:t>
            </a:r>
            <a:r>
              <a:rPr lang="en-US" dirty="0" smtClean="0"/>
              <a:t>: OSINET provides mechanisms for indexing and discovering various types of data, including business records. Business records could be indexed based on different criteria such as company name, industry, location, or financial data. This allows users to search for specific business records or perform advanced queries to retrieve relevant information.</a:t>
            </a:r>
          </a:p>
          <a:p>
            <a:r>
              <a:rPr lang="en-US" b="1" dirty="0" smtClean="0"/>
              <a:t>Object Services</a:t>
            </a:r>
            <a:r>
              <a:rPr lang="en-US" dirty="0" smtClean="0"/>
              <a:t>: Business records can be represented as objects within the OSINET framework, with associated attributes and methods for interacting with them. Object services could include functions for creating, updating, and deleting business records, as well as for querying and retrieving information from the records.</a:t>
            </a:r>
          </a:p>
          <a:p>
            <a:r>
              <a:rPr lang="en-US" b="1" dirty="0" smtClean="0"/>
              <a:t>Interoperability</a:t>
            </a:r>
            <a:r>
              <a:rPr lang="en-US" dirty="0" smtClean="0"/>
              <a:t>: OSINET facilitates interoperability between different components within the network. Business records can be integrated with other services and applications, such as customer relationship management (CRM) systems, enterprise resource planning (ERP) systems, or financial management software. This interoperability enables seamless exchange of business data across different systems and departments within an organization.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Instant Messaging</a:t>
            </a:r>
            <a:br>
              <a:rPr lang="en-US" sz="4800" dirty="0" smtClean="0"/>
            </a:b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Incorporating instant messaging capabilities into the OSINET (Object Services for Indexing Networks) framework can enhance real-time communication and collaboration among users within the network. Here's how instant messaging might be implemented within the OSINET framework:</a:t>
            </a:r>
          </a:p>
          <a:p>
            <a:r>
              <a:rPr lang="en-US" b="1" dirty="0" smtClean="0"/>
              <a:t>Indexing and Discovery</a:t>
            </a:r>
            <a:r>
              <a:rPr lang="en-US" dirty="0" smtClean="0"/>
              <a:t>: OSINET provides mechanisms for indexing and discovering various types of data, including instant messages. Messages exchanged through instant messaging services could be indexed based on sender, recipient, timestamp, and content. This allows users to search for specific messages or conversations within the network.</a:t>
            </a:r>
          </a:p>
          <a:p>
            <a:r>
              <a:rPr lang="en-US" b="1" dirty="0" smtClean="0"/>
              <a:t>Object Services</a:t>
            </a:r>
            <a:r>
              <a:rPr lang="en-US" dirty="0" smtClean="0"/>
              <a:t>: Instant messaging functionality can be implemented as objects within the OSINET framework. These objects would provide methods for sending, receiving, and managing instant messages. Users could interact with these objects to initiate conversations, send messages, and receive notifications.</a:t>
            </a:r>
          </a:p>
          <a:p>
            <a:r>
              <a:rPr lang="en-US" b="1" dirty="0" smtClean="0"/>
              <a:t>Interoperability</a:t>
            </a:r>
            <a:r>
              <a:rPr lang="en-US" dirty="0" smtClean="0"/>
              <a:t>: OSINET facilitates interoperability between different components within the network. Instant messaging services could integrate with other communication tools and applications, such as email clients, social media platforms, or project management systems. This interoperability enables seamless communication across different channels and devices.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Public Records</a:t>
            </a:r>
            <a:br>
              <a:rPr lang="en-US" sz="4800" dirty="0" smtClean="0"/>
            </a:b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In the OSINET (Object Services for Indexing Networks) framework, public records can be efficiently managed, indexed, and accessed to facilitate transparency, accountability, and accessibility of government and institutional data. Here's how public records might be handled within the OSINET framework:</a:t>
            </a:r>
          </a:p>
          <a:p>
            <a:r>
              <a:rPr lang="en-US" b="1" dirty="0" smtClean="0"/>
              <a:t>Indexing and Discovery</a:t>
            </a:r>
            <a:r>
              <a:rPr lang="en-US" dirty="0" smtClean="0"/>
              <a:t>: OSINET provides mechanisms for indexing and discovering various types of data, including public records. Public records could be indexed based on different criteria such as government agency, record type, date, and content. This allows users to search for specific public records or perform advanced queries to retrieve relevant information.</a:t>
            </a:r>
          </a:p>
          <a:p>
            <a:r>
              <a:rPr lang="en-US" b="1" dirty="0" smtClean="0"/>
              <a:t>Object Services</a:t>
            </a:r>
            <a:r>
              <a:rPr lang="en-US" dirty="0" smtClean="0"/>
              <a:t>: Public records can be represented as objects within the OSINET framework, with associated attributes and methods for interacting with them. Object services could include functions for querying and retrieving information from public records, as well as for updating and maintaining the records over time.</a:t>
            </a:r>
          </a:p>
          <a:p>
            <a:r>
              <a:rPr lang="en-US" b="1" dirty="0" smtClean="0"/>
              <a:t>Interoperability</a:t>
            </a:r>
            <a:r>
              <a:rPr lang="en-US" dirty="0" smtClean="0"/>
              <a:t>: OSINET facilitates interoperability between different components within the network. Public records can be integrated with other services and applications, such as government portals, open data platforms, or civic engagement tools. This interoperability enables seamless exchange of public data across different systems and stakeholders.</a:t>
            </a:r>
          </a:p>
          <a:p>
            <a:r>
              <a:rPr lang="en-US" b="1" dirty="0" smtClean="0"/>
              <a:t>Security and Access Control</a:t>
            </a:r>
            <a:r>
              <a:rPr lang="en-US" dirty="0" smtClean="0"/>
              <a:t>: OSINET addresses security and access control considerations related to public records management. This includes implementing authentication and authorization mechanisms to ensure that only authorized users have access to sensitive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5638800"/>
            <a:ext cx="8077200" cy="1673352"/>
          </a:xfrm>
        </p:spPr>
        <p:txBody>
          <a:bodyPr/>
          <a:lstStyle/>
          <a:p>
            <a:r>
              <a:rPr lang="en-US" dirty="0" smtClean="0"/>
              <a:t>OSINET  TOOLS</a:t>
            </a:r>
            <a:endParaRPr lang="en-US" dirty="0"/>
          </a:p>
        </p:txBody>
      </p:sp>
      <p:sp>
        <p:nvSpPr>
          <p:cNvPr id="3" name="Subtitle 2"/>
          <p:cNvSpPr>
            <a:spLocks noGrp="1"/>
          </p:cNvSpPr>
          <p:nvPr>
            <p:ph type="subTitle" idx="1"/>
          </p:nvPr>
        </p:nvSpPr>
        <p:spPr>
          <a:xfrm>
            <a:off x="609600" y="1828800"/>
            <a:ext cx="8153400" cy="2819400"/>
          </a:xfrm>
        </p:spPr>
        <p:txBody>
          <a:bodyPr>
            <a:normAutofit fontScale="70000" lnSpcReduction="20000"/>
          </a:bodyPr>
          <a:lstStyle/>
          <a:p>
            <a:pPr>
              <a:buFont typeface="Arial" pitchFamily="34" charset="0"/>
              <a:buChar char="•"/>
            </a:pPr>
            <a:r>
              <a:rPr lang="en-US" dirty="0" smtClean="0"/>
              <a:t> </a:t>
            </a:r>
            <a:r>
              <a:rPr lang="en-US" sz="3300" dirty="0" smtClean="0"/>
              <a:t>Username Search </a:t>
            </a:r>
            <a:r>
              <a:rPr lang="en-US" sz="3300" dirty="0" smtClean="0"/>
              <a:t>Engines</a:t>
            </a:r>
          </a:p>
          <a:p>
            <a:pPr>
              <a:buFont typeface="Arial" pitchFamily="34" charset="0"/>
              <a:buChar char="•"/>
            </a:pPr>
            <a:r>
              <a:rPr lang="en-US" sz="3300" dirty="0" smtClean="0"/>
              <a:t>Neighbor </a:t>
            </a:r>
            <a:r>
              <a:rPr lang="en-US" sz="3300" dirty="0" smtClean="0"/>
              <a:t>Domains</a:t>
            </a:r>
          </a:p>
          <a:p>
            <a:pPr>
              <a:buFont typeface="Arial" pitchFamily="34" charset="0"/>
              <a:buChar char="•"/>
            </a:pPr>
            <a:r>
              <a:rPr lang="en-US" sz="3300" dirty="0" smtClean="0"/>
              <a:t>Wireless Network </a:t>
            </a:r>
            <a:r>
              <a:rPr lang="en-US" sz="3300" dirty="0" smtClean="0"/>
              <a:t>Info</a:t>
            </a:r>
          </a:p>
          <a:p>
            <a:pPr>
              <a:buFont typeface="Arial" pitchFamily="34" charset="0"/>
              <a:buChar char="•"/>
            </a:pPr>
            <a:r>
              <a:rPr lang="en-US" sz="3300" dirty="0" smtClean="0"/>
              <a:t>Telephone </a:t>
            </a:r>
            <a:r>
              <a:rPr lang="en-US" sz="3300" dirty="0" smtClean="0"/>
              <a:t>Numbers</a:t>
            </a:r>
          </a:p>
          <a:p>
            <a:pPr>
              <a:buFont typeface="Arial" pitchFamily="34" charset="0"/>
              <a:buChar char="•"/>
            </a:pPr>
            <a:r>
              <a:rPr lang="en-US" sz="3300" dirty="0" smtClean="0"/>
              <a:t>Language </a:t>
            </a:r>
            <a:r>
              <a:rPr lang="en-US" sz="3300" dirty="0" smtClean="0"/>
              <a:t>Translation</a:t>
            </a:r>
          </a:p>
          <a:p>
            <a:pPr>
              <a:buFont typeface="Arial" pitchFamily="34" charset="0"/>
              <a:buChar char="•"/>
            </a:pPr>
            <a:r>
              <a:rPr lang="en-US" sz="3300" dirty="0" smtClean="0"/>
              <a:t>Malicious File </a:t>
            </a:r>
            <a:r>
              <a:rPr lang="en-US" sz="3300" dirty="0" smtClean="0"/>
              <a:t>Analysis</a:t>
            </a:r>
          </a:p>
          <a:p>
            <a:pPr>
              <a:buFont typeface="Arial" pitchFamily="34" charset="0"/>
              <a:buChar char="•"/>
            </a:pPr>
            <a:r>
              <a:rPr lang="en-US" sz="3300" dirty="0" err="1" smtClean="0"/>
              <a:t>Geolocation</a:t>
            </a:r>
            <a:r>
              <a:rPr lang="en-US" sz="3300" dirty="0" smtClean="0"/>
              <a:t> Tools / </a:t>
            </a:r>
            <a:r>
              <a:rPr lang="en-US" sz="3300" dirty="0" smtClean="0"/>
              <a:t>Maps</a:t>
            </a:r>
          </a:p>
          <a:p>
            <a:pPr>
              <a:buFont typeface="Arial" pitchFamily="34" charset="0"/>
              <a:buChar char="•"/>
            </a:pPr>
            <a:r>
              <a:rPr lang="en-US" sz="3300" dirty="0" smtClean="0"/>
              <a:t>Business </a:t>
            </a:r>
            <a:r>
              <a:rPr lang="en-US" sz="3300" dirty="0" smtClean="0"/>
              <a:t>Records</a:t>
            </a:r>
          </a:p>
          <a:p>
            <a:pPr>
              <a:buFont typeface="Arial" pitchFamily="34" charset="0"/>
              <a:buChar char="•"/>
            </a:pPr>
            <a:r>
              <a:rPr lang="en-US" sz="3300" dirty="0" smtClean="0"/>
              <a:t>Instant </a:t>
            </a:r>
            <a:r>
              <a:rPr lang="en-US" sz="3300" dirty="0" smtClean="0"/>
              <a:t>Messaging</a:t>
            </a:r>
          </a:p>
          <a:p>
            <a:pPr>
              <a:buFont typeface="Arial" pitchFamily="34" charset="0"/>
              <a:buChar char="•"/>
            </a:pPr>
            <a:r>
              <a:rPr lang="en-US" sz="3300" dirty="0" smtClean="0"/>
              <a:t>Public Records</a:t>
            </a:r>
            <a:endParaRPr lang="en-US" sz="3300" dirty="0" smtClean="0"/>
          </a:p>
          <a:p>
            <a:pPr>
              <a:buFont typeface="Arial" pitchFamily="34" charset="0"/>
              <a:buChar char="•"/>
            </a:pPr>
            <a:endParaRPr lang="en-US" dirty="0" smtClean="0"/>
          </a:p>
          <a:p>
            <a:pPr>
              <a:buFont typeface="Arial" pitchFamily="34" charset="0"/>
              <a:buChar char="•"/>
            </a:pPr>
            <a:endParaRPr lang="en-US" dirty="0"/>
          </a:p>
        </p:txBody>
      </p:sp>
      <p:sp>
        <p:nvSpPr>
          <p:cNvPr id="4" name="Rectangle 3"/>
          <p:cNvSpPr/>
          <p:nvPr/>
        </p:nvSpPr>
        <p:spPr>
          <a:xfrm>
            <a:off x="1600200" y="228600"/>
            <a:ext cx="5562600" cy="584775"/>
          </a:xfrm>
          <a:prstGeom prst="rect">
            <a:avLst/>
          </a:prstGeom>
        </p:spPr>
        <p:txBody>
          <a:bodyPr wrap="square">
            <a:spAutoFit/>
          </a:bodyPr>
          <a:lstStyle/>
          <a:p>
            <a:r>
              <a:rPr lang="en-US" sz="2400" b="1" u="sng" dirty="0" smtClean="0"/>
              <a:t> </a:t>
            </a:r>
            <a:r>
              <a:rPr lang="en-US" sz="3200" b="1" u="sng" dirty="0" smtClean="0">
                <a:latin typeface="+mj-lt"/>
              </a:rPr>
              <a:t>OSINT   FRAMEWORK</a:t>
            </a:r>
            <a:endParaRPr lang="en-US" sz="3200" i="1" u="sng" dirty="0">
              <a:latin typeface="+mj-lt"/>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Username Search Engines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OSINET framework is a platform designed to enable the creation of search engines. It provides a structured approach to developing search engines by offering a set of guidelines, protocols, and tools. The acronym OSINET stands for Object Services for Indexing Networks.</a:t>
            </a:r>
          </a:p>
          <a:p>
            <a:r>
              <a:rPr lang="en-US" dirty="0" smtClean="0"/>
              <a:t>This framework facilitates the indexing and retrieval of information from distributed sources, allowing users to perform searches across various repositories efficiently. It emphasizes the importance of standardization and interoperability, enabling different search engines to communicate and share information seamlessly.</a:t>
            </a:r>
          </a:p>
          <a:p>
            <a:r>
              <a:rPr lang="en-US" dirty="0" smtClean="0"/>
              <a:t>OSINET aims to address challenges such as scalability, heterogeneity of data sources, and the need for efficient search algorithms. By following the principles of the OSINET framework, developers can build robust and scalable search engines capable of handling large volumes of diverse data.</a:t>
            </a:r>
          </a:p>
          <a:p>
            <a:r>
              <a:rPr lang="en-US" dirty="0" smtClean="0"/>
              <a:t>Overall, OSINET provides a structured approach to building search engines, focusing on standardization, interoperability, and efficiency.</a:t>
            </a:r>
          </a:p>
          <a:p>
            <a:endParaRPr lang="en-US" dirty="0"/>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Neighbor Domains</a:t>
            </a:r>
            <a:br>
              <a:rPr lang="en-US" sz="4800"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"Neighbor Domains" likely refers to domains within a network of information repositories or data sources that are closely related or adjacent to each other.</a:t>
            </a:r>
          </a:p>
          <a:p>
            <a:r>
              <a:rPr lang="en-US" dirty="0" smtClean="0"/>
              <a:t>Within the OSINET framework, which focuses on Object Services for Indexing Networks, the concept of neighbor domains could relate to the interconnectedness of different repositories or data sources. These neighbor domains may share commonalities in terms of content, structure, or purpose, and they are interconnected to facilitate efficient indexing and retrieval of information across the network.</a:t>
            </a:r>
          </a:p>
          <a:p>
            <a:r>
              <a:rPr lang="en-US" dirty="0" smtClean="0"/>
              <a:t>The OSINET framework emphasizes the importance of standardization and interoperability among distributed information repositories. By considering neighbor domains within this framework, developers can design systems that enable seamless communication and collaboration between adjacent domains, ultimately enhancing the efficiency and effectiveness of search and retrieval processes across the network.</a:t>
            </a:r>
          </a:p>
          <a:p>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Wireless Network Info</a:t>
            </a:r>
            <a:br>
              <a:rPr lang="en-US" sz="4800" dirty="0" smtClean="0"/>
            </a:b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In the OSINET framework, the management of wireless network information would likely involve several key components:</a:t>
            </a:r>
          </a:p>
          <a:p>
            <a:r>
              <a:rPr lang="en-US" b="1" dirty="0" smtClean="0"/>
              <a:t>Standardization</a:t>
            </a:r>
            <a:r>
              <a:rPr lang="en-US" dirty="0" smtClean="0"/>
              <a:t>: OSINET emphasizes standardization to ensure interoperability among different systems and devices. This would involve defining protocols and formats for exchanging wireless network information between various components within the framework.</a:t>
            </a:r>
          </a:p>
          <a:p>
            <a:r>
              <a:rPr lang="en-US" b="1" dirty="0" smtClean="0"/>
              <a:t>Object Services</a:t>
            </a:r>
            <a:r>
              <a:rPr lang="en-US" dirty="0" smtClean="0"/>
              <a:t>: OSINET provides object services for managing and accessing network resources. These services could include functions for discovering wireless networks, retrieving information about network configurations, and managing network connections.</a:t>
            </a:r>
          </a:p>
          <a:p>
            <a:r>
              <a:rPr lang="en-US" b="1" dirty="0" smtClean="0"/>
              <a:t>Indexing and Discovery</a:t>
            </a:r>
            <a:r>
              <a:rPr lang="en-US" dirty="0" smtClean="0"/>
              <a:t>: Within the framework, there would likely be mechanisms for indexing and discovering wireless networks. This could involve indexing metadata about networks, such as their SSIDs, security settings, and signal strengths, to facilitate efficient searching and retrieval.</a:t>
            </a:r>
          </a:p>
          <a:p>
            <a:r>
              <a:rPr lang="en-US" b="1" dirty="0" smtClean="0"/>
              <a:t>Interoperability</a:t>
            </a:r>
            <a:r>
              <a:rPr lang="en-US" dirty="0" smtClean="0"/>
              <a:t>: OSINET would facilitate interoperability between different components involved in managing wireless networks, such as network management systems, client devices, and access points. This would enable seamless communication and interaction between these components.</a:t>
            </a:r>
          </a:p>
          <a:p>
            <a:endParaRPr lang="en-US" dirty="0"/>
          </a:p>
        </p:txBody>
      </p:sp>
    </p:spTree>
  </p:cSld>
  <p:clrMapOvr>
    <a:masterClrMapping/>
  </p:clrMapOvr>
  <p:transition>
    <p:cut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Telephone Numbers</a:t>
            </a:r>
            <a:br>
              <a:rPr lang="en-US" sz="4800" dirty="0" smtClean="0"/>
            </a:b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In the OSINET (Object Services for Indexing Networks) framework, telephone numbers could be managed and utilized as part of the network's overall data resources. Here's how telephone numbers might be integrated into the framework:</a:t>
            </a:r>
          </a:p>
          <a:p>
            <a:r>
              <a:rPr lang="en-US" b="1" dirty="0" smtClean="0"/>
              <a:t>Indexing and Discovery</a:t>
            </a:r>
            <a:r>
              <a:rPr lang="en-US" dirty="0" smtClean="0"/>
              <a:t>: OSINET provides mechanisms for indexing and discovering various types of data, including telephone numbers. This could involve indexing metadata associated with telephone numbers, such as the owner's name, location, and associated services. Users could then search for telephone numbers based on different criteria, such as geographical location or service provider.</a:t>
            </a:r>
          </a:p>
          <a:p>
            <a:r>
              <a:rPr lang="en-US" b="1" dirty="0" smtClean="0"/>
              <a:t>Object Services</a:t>
            </a:r>
            <a:r>
              <a:rPr lang="en-US" dirty="0" smtClean="0"/>
              <a:t>: OSINET offers object services for managing and accessing network resources. Telephone numbers could be represented as objects within the framework, with associated attributes and methods for interacting with them. For example, there might be object services for querying information about a specific telephone number or for initiating calls to that number.</a:t>
            </a:r>
          </a:p>
          <a:p>
            <a:r>
              <a:rPr lang="en-US" b="1" dirty="0" smtClean="0"/>
              <a:t>Interoperability</a:t>
            </a:r>
            <a:r>
              <a:rPr lang="en-US" dirty="0" smtClean="0"/>
              <a:t>: OSINET facilitates interoperability between different components within the network. This would enable seamless communication and interaction between systems that manage telephone numbers, such as telecommunications providers, directory services, and user devices.</a:t>
            </a:r>
          </a:p>
          <a:p>
            <a:r>
              <a:rPr lang="en-US" b="1" dirty="0" smtClean="0"/>
              <a:t>Security and Privacy</a:t>
            </a:r>
            <a:r>
              <a:rPr lang="en-US" dirty="0" smtClean="0"/>
              <a:t>: OSINET addresses security and privacy concerns related to telephone number management. This could include mechanisms for authentication and authorization to ensure that only authorized users can access sensitive information, such as caller identities or call records.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Language Translation</a:t>
            </a:r>
            <a:br>
              <a:rPr lang="en-US" sz="4800" dirty="0" smtClean="0"/>
            </a:br>
            <a:endParaRPr lang="en-US" dirty="0"/>
          </a:p>
        </p:txBody>
      </p:sp>
      <p:sp>
        <p:nvSpPr>
          <p:cNvPr id="3" name="Content Placeholder 2"/>
          <p:cNvSpPr>
            <a:spLocks noGrp="1"/>
          </p:cNvSpPr>
          <p:nvPr>
            <p:ph idx="1"/>
          </p:nvPr>
        </p:nvSpPr>
        <p:spPr/>
        <p:txBody>
          <a:bodyPr>
            <a:normAutofit fontScale="25000" lnSpcReduction="20000"/>
          </a:bodyPr>
          <a:lstStyle/>
          <a:p>
            <a:r>
              <a:rPr lang="en-US" sz="6400" dirty="0" smtClean="0"/>
              <a:t>Within the OSINET (Object Services for Indexing Networks) framework, language translation capabilities could be integrated to facilitate communication and information exchange across diverse linguistic communities. Here's how language translation might be implemented within the OSINET framework:</a:t>
            </a:r>
          </a:p>
          <a:p>
            <a:r>
              <a:rPr lang="en-US" sz="6400" b="1" dirty="0" smtClean="0"/>
              <a:t>Indexing and Discovery</a:t>
            </a:r>
            <a:r>
              <a:rPr lang="en-US" sz="6400" dirty="0" smtClean="0"/>
              <a:t>: OSINET provides mechanisms for indexing and discovering various types of data. Language translation services could be indexed alongside other resources, allowing users to search for translated content based on their language preferences or the language of the original content.</a:t>
            </a:r>
          </a:p>
          <a:p>
            <a:r>
              <a:rPr lang="en-US" sz="6400" b="1" dirty="0" smtClean="0"/>
              <a:t>Object Services</a:t>
            </a:r>
            <a:r>
              <a:rPr lang="en-US" sz="6400" dirty="0" smtClean="0"/>
              <a:t>: Language translation services could be implemented as objects within the OSINET framework. These objects would provide methods for translating text or speech from one language to another. Users could interact with these objects to request translations of specific content.</a:t>
            </a:r>
          </a:p>
          <a:p>
            <a:r>
              <a:rPr lang="en-US" sz="6400" b="1" dirty="0" smtClean="0"/>
              <a:t>Interoperability</a:t>
            </a:r>
            <a:r>
              <a:rPr lang="en-US" sz="6400" dirty="0" smtClean="0"/>
              <a:t>: OSINET facilitates interoperability between different components within the network. Language translation services could integrate with other services and applications within the framework, such as content management systems, messaging platforms, or social media networks. This interoperability ensures that translated content can be seamlessly integrated into various communication channels.</a:t>
            </a:r>
          </a:p>
          <a:p>
            <a:r>
              <a:rPr lang="en-US" sz="6400" b="1" dirty="0" smtClean="0"/>
              <a:t>Quality and Accuracy</a:t>
            </a:r>
            <a:r>
              <a:rPr lang="en-US" sz="6400" dirty="0" smtClean="0"/>
              <a:t>: Language translation services within the OSINET framework would prioritize quality and accuracy. This could involve using state-of-the-art machine translation algorithms, as well as incorporating user feedback and validation mechanisms to improve translation performance over time.</a:t>
            </a:r>
          </a:p>
          <a:p>
            <a:r>
              <a:rPr lang="en-US" sz="6400" b="1" dirty="0" smtClean="0"/>
              <a:t>Customization and Adaptation</a:t>
            </a:r>
            <a:r>
              <a:rPr lang="en-US" sz="6400" dirty="0" smtClean="0"/>
              <a:t>: OSINET allows for customization and adaptation of services to meet specific user needs. Language translation services could be configured to support different languages, dialects, or </a:t>
            </a:r>
            <a:r>
              <a:rPr lang="en-US" dirty="0" smtClean="0"/>
              <a:t>specialized domains, ensuring that translations are tailored to the preferences and requirements of users.</a:t>
            </a:r>
          </a:p>
          <a:p>
            <a:r>
              <a:rPr lang="en-US" dirty="0" smtClean="0"/>
              <a:t>.</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Malicious File Analysis</a:t>
            </a:r>
            <a:br>
              <a:rPr lang="en-US" sz="4800" dirty="0" smtClean="0"/>
            </a:b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Within the OSINET (Object Services for Indexing Networks) framework, malicious file analysis capabilities could be integrated to enhance the security of the network and protect against potential threats. Here's how malicious file analysis might be implemented within the OSINET framework:</a:t>
            </a:r>
          </a:p>
          <a:p>
            <a:r>
              <a:rPr lang="en-US" b="1" dirty="0" smtClean="0"/>
              <a:t>Indexing and Discovery</a:t>
            </a:r>
            <a:r>
              <a:rPr lang="en-US" dirty="0" smtClean="0"/>
              <a:t>: OSINET provides mechanisms for indexing and discovering various types of data. Malicious file analysis services could be integrated into the indexing process to identify and flag potentially harmful files within the network. This would allow users to search for files based on their threat level or security status.</a:t>
            </a:r>
          </a:p>
          <a:p>
            <a:r>
              <a:rPr lang="en-US" b="1" dirty="0" smtClean="0"/>
              <a:t>Object Services</a:t>
            </a:r>
            <a:r>
              <a:rPr lang="en-US" dirty="0" smtClean="0"/>
              <a:t>: Malicious file analysis services could be implemented as objects within the OSINET framework. These objects would provide methods for analyzing files for malicious content, such as viruses, malware, or other security threats. Users could interact with these objects to request analysis of specific files or to retrieve information about known threats.</a:t>
            </a:r>
          </a:p>
          <a:p>
            <a:r>
              <a:rPr lang="en-US" b="1" dirty="0" smtClean="0"/>
              <a:t>Interoperability</a:t>
            </a:r>
            <a:r>
              <a:rPr lang="en-US" dirty="0" smtClean="0"/>
              <a:t>: OSINET facilitates interoperability between different components within the network. Malicious file analysis services could integrate with other security systems and applications within the framework, such as antivirus software, intrusion detection systems, or security information and event management (SIEM) platforms. This interoperability ensures that threat intelligence can be shared and acted upon in a timely manner.</a:t>
            </a:r>
            <a:endParaRPr lang="en-US" dirty="0"/>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err="1" smtClean="0"/>
              <a:t>Geolocation</a:t>
            </a:r>
            <a:r>
              <a:rPr lang="en-US" sz="4800" dirty="0" smtClean="0"/>
              <a:t> Tools / Maps</a:t>
            </a:r>
            <a:br>
              <a:rPr lang="en-US" sz="4800" dirty="0" smtClean="0"/>
            </a:b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In the OSINET (Object Services for Indexing Networks) framework, </a:t>
            </a:r>
            <a:r>
              <a:rPr lang="en-US" dirty="0" err="1" smtClean="0"/>
              <a:t>geolocation</a:t>
            </a:r>
            <a:r>
              <a:rPr lang="en-US" dirty="0" smtClean="0"/>
              <a:t> tools and maps can be integrated to enable spatial analysis, visualization, and navigation within the network. Here's how </a:t>
            </a:r>
            <a:r>
              <a:rPr lang="en-US" dirty="0" err="1" smtClean="0"/>
              <a:t>geolocation</a:t>
            </a:r>
            <a:r>
              <a:rPr lang="en-US" dirty="0" smtClean="0"/>
              <a:t> tools and maps might be implemented within the OSINET framework:</a:t>
            </a:r>
          </a:p>
          <a:p>
            <a:r>
              <a:rPr lang="en-US" b="1" dirty="0" smtClean="0"/>
              <a:t>Indexing and Discovery</a:t>
            </a:r>
            <a:r>
              <a:rPr lang="en-US" dirty="0" smtClean="0"/>
              <a:t>: OSINET provides mechanisms for indexing and discovering various types of data, including geospatial data. </a:t>
            </a:r>
            <a:r>
              <a:rPr lang="en-US" dirty="0" err="1" smtClean="0"/>
              <a:t>Geolocation</a:t>
            </a:r>
            <a:r>
              <a:rPr lang="en-US" dirty="0" smtClean="0"/>
              <a:t> tools could be integrated into the indexing process to associate spatial coordinates (latitude and longitude) with relevant objects or resources within the network. This would enable users to search for spatially referenced information based on geographical locations.</a:t>
            </a:r>
          </a:p>
          <a:p>
            <a:r>
              <a:rPr lang="en-US" b="1" dirty="0" smtClean="0"/>
              <a:t>Object Services</a:t>
            </a:r>
            <a:r>
              <a:rPr lang="en-US" dirty="0" smtClean="0"/>
              <a:t>: </a:t>
            </a:r>
            <a:r>
              <a:rPr lang="en-US" dirty="0" err="1" smtClean="0"/>
              <a:t>Geolocation</a:t>
            </a:r>
            <a:r>
              <a:rPr lang="en-US" dirty="0" smtClean="0"/>
              <a:t> tools and maps can be implemented as objects within the OSINET framework. These objects would provide methods for visualizing spatial data on maps, querying spatial features, and performing spatial analysis. Users could interact with these objects to view geographic information, such as points of interest, routes, or boundaries.</a:t>
            </a:r>
          </a:p>
          <a:p>
            <a:r>
              <a:rPr lang="en-US" b="1" dirty="0" smtClean="0"/>
              <a:t>Interoperability</a:t>
            </a:r>
            <a:r>
              <a:rPr lang="en-US" dirty="0" smtClean="0"/>
              <a:t>: OSINET facilitates interoperability between different components within the network. </a:t>
            </a:r>
            <a:r>
              <a:rPr lang="en-US" dirty="0" err="1" smtClean="0"/>
              <a:t>Geolocation</a:t>
            </a:r>
            <a:r>
              <a:rPr lang="en-US" dirty="0" smtClean="0"/>
              <a:t> tools and maps could integrate with other services and applications, such as geographic information systems (GIS), location-based services (LBS), or navigation systems. This interoperability allows for seamless exchange of spatial data and integration with other network resources.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45</TotalTime>
  <Words>2174</Words>
  <Application>Microsoft Office PowerPoint</Application>
  <PresentationFormat>On-screen Show (4:3)</PresentationFormat>
  <Paragraphs>73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Module</vt:lpstr>
      <vt:lpstr>NGF COLLEGE OF ENGINEERING AND TECHNOLOGY   (COE PROJECT)</vt:lpstr>
      <vt:lpstr>OSINET  TOOLS</vt:lpstr>
      <vt:lpstr>Username Search Engines</vt:lpstr>
      <vt:lpstr>Neighbor Domains </vt:lpstr>
      <vt:lpstr>Wireless Network Info </vt:lpstr>
      <vt:lpstr>Telephone Numbers </vt:lpstr>
      <vt:lpstr>Language Translation </vt:lpstr>
      <vt:lpstr>Malicious File Analysis </vt:lpstr>
      <vt:lpstr>Geolocation Tools / Maps </vt:lpstr>
      <vt:lpstr>Business Records </vt:lpstr>
      <vt:lpstr>Instant Messaging </vt:lpstr>
      <vt:lpstr>Public Records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pcc</dc:creator>
  <cp:lastModifiedBy>pcc</cp:lastModifiedBy>
  <cp:revision>5</cp:revision>
  <dcterms:created xsi:type="dcterms:W3CDTF">2024-04-21T15:04:59Z</dcterms:created>
  <dcterms:modified xsi:type="dcterms:W3CDTF">2024-04-21T15:50:11Z</dcterms:modified>
</cp:coreProperties>
</file>