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 Programming(Exercise) 6</a:t>
            </a:r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496" y="3861054"/>
            <a:ext cx="70104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1" lang="en-GB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Arne Kutzner</a:t>
            </a:r>
            <a:endParaRPr kumimoji="1" lang="en-GB" altLang="ko-KR" sz="28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굴림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1" lang="en-US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Hanyang</a:t>
            </a:r>
            <a:r>
              <a:rPr kumimoji="1" lang="en-GB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 University / Seoul Korea</a:t>
            </a:r>
            <a:endParaRPr kumimoji="1" lang="en-GB" altLang="ko-KR" sz="28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Pointers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27379" y="1683847"/>
            <a:ext cx="7943333" cy="4553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Pointer Addition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983361" y="1628775"/>
            <a:ext cx="6768846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 strings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String:</a:t>
            </a:r>
            <a:r>
              <a:rPr lang="ko-KR" altLang="en-US"/>
              <a:t> </a:t>
            </a:r>
            <a:r>
              <a:rPr lang="en-US" altLang="ko-KR"/>
              <a:t>null terminated array of characters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null terminated:</a:t>
            </a:r>
            <a:r>
              <a:rPr lang="ko-KR" altLang="en-US"/>
              <a:t> </a:t>
            </a:r>
            <a:r>
              <a:rPr lang="en-US" altLang="ko-KR"/>
              <a:t>A character at the end of the array has the value 0(null).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New &amp;Delete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27755" y="1742839"/>
            <a:ext cx="6020389" cy="481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pointers to strings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68478" y="1417638"/>
            <a:ext cx="7303819" cy="5025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strcat &amp; strcmp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99388" y="1417638"/>
            <a:ext cx="7992999" cy="4615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HW Solution 2-1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49704" y="1417638"/>
            <a:ext cx="7510628" cy="5187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HW solution 2-2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71396" y="1166018"/>
            <a:ext cx="6912864" cy="5381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화면 슬라이드 쇼(4:3)</ep:PresentationFormat>
  <ep:Paragraphs>13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C++ Programming(Exercise) 6</vt:lpstr>
      <vt:lpstr>Pointers</vt:lpstr>
      <vt:lpstr>C++ strings</vt:lpstr>
      <vt:lpstr>슬라이드 4</vt:lpstr>
      <vt:lpstr>New &amp;Delete</vt:lpstr>
      <vt:lpstr>pointers to strings</vt:lpstr>
      <vt:lpstr>strcat &amp; strcmp</vt:lpstr>
      <vt:lpstr>HW Solution 2-1</vt:lpstr>
      <vt:lpstr>HW solution 2-2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2022-10-17T23:09:45.886</dcterms:created>
  <dc:creator>Ezpad5se</dc:creator>
  <cp:lastModifiedBy>Ezpad5se</cp:lastModifiedBy>
  <dcterms:modified xsi:type="dcterms:W3CDTF">2022-10-18T02:52:22.362</dcterms:modified>
  <cp:revision>13</cp:revision>
  <dc:title>C++ Programming(Exercise) 6</dc:title>
  <cp:version>1000.0000.01</cp:version>
</cp:coreProperties>
</file>