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 Programming(Exercise) 9</a:t>
            </a:r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496" y="3861054"/>
            <a:ext cx="70104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1" lang="en-GB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Arne Kutzner</a:t>
            </a:r>
            <a:endParaRPr kumimoji="1" lang="en-GB" altLang="ko-KR" sz="28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굴림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1" lang="en-US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Hanyang</a:t>
            </a:r>
            <a:r>
              <a:rPr kumimoji="1" lang="en-GB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 University / Seoul Korea</a:t>
            </a:r>
            <a:endParaRPr kumimoji="1" lang="en-GB" altLang="ko-KR" sz="28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Try-Catch, throwing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143631" y="1642813"/>
            <a:ext cx="5328666" cy="459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Try-Catch, throwing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83586" y="1633287"/>
            <a:ext cx="5472684" cy="4595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Try-catch, throwing(Continue) 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78089" y="1417638"/>
            <a:ext cx="4994207" cy="518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Polymorphism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An object of a subclass can be used in any code designed to work with an object of its superclass. </a:t>
            </a:r>
            <a:endParaRPr lang="en-US" altLang="ko-KR"/>
          </a:p>
          <a:p>
            <a:pPr>
              <a:defRPr/>
            </a:pPr>
            <a:r>
              <a:rPr lang="en-US" altLang="ko-KR"/>
              <a:t>Example) </a:t>
            </a:r>
            <a:endParaRPr lang="en-US" altLang="ko-KR"/>
          </a:p>
          <a:p>
            <a:pPr lvl="1">
              <a:defRPr/>
            </a:pPr>
            <a:r>
              <a:rPr lang="en-US" altLang="ko-KR" sz="2702"/>
              <a:t>Q:What area() implementation we use</a:t>
            </a:r>
            <a:r>
              <a:rPr lang="ko-KR" altLang="en-US" sz="2702"/>
              <a:t> </a:t>
            </a:r>
            <a:r>
              <a:rPr lang="en-US" altLang="ko-KR" sz="2702"/>
              <a:t>here? </a:t>
            </a:r>
            <a:endParaRPr lang="en-US" altLang="ko-KR" sz="2702"/>
          </a:p>
          <a:p>
            <a:pPr marL="0" indent="0">
              <a:buNone/>
              <a:defRPr/>
            </a:pPr>
            <a:r>
              <a:rPr lang="en-US" altLang="ko-KR"/>
              <a:t>   </a:t>
            </a:r>
            <a:r>
              <a:rPr lang="en-US" altLang="ko-KR" sz="2000"/>
              <a:t>void main(){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Cylinder* cyl = new Cylinder(10, 5);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Circle* cir = new Circle(9);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Circle*</a:t>
            </a:r>
            <a:r>
              <a:rPr lang="ko-KR" altLang="en-US" sz="2000"/>
              <a:t> </a:t>
            </a:r>
            <a:r>
              <a:rPr lang="en-US" altLang="ko-KR" sz="2000"/>
              <a:t>cir1 = cyl; // Where we use polymorphism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std::cout &lt;&lt; cir1 -&gt; area();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 } </a:t>
            </a:r>
            <a:endParaRPr lang="en-US" altLang="ko-KR" sz="2000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Polymorphism(Example)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071622" y="1417638"/>
            <a:ext cx="4392549" cy="5135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Dynamic Binding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It is decided during runtime, which implementation has to be used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2800"/>
              <a:t>Example:</a:t>
            </a:r>
            <a:r>
              <a:rPr lang="ko-KR" altLang="en-US" sz="2800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sz="2000"/>
              <a:t>void main(){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Cylinder* cyl = new Cylinder(10, 5);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Circle* cir = new Circle(9);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Circle*</a:t>
            </a:r>
            <a:r>
              <a:rPr lang="ko-KR" altLang="en-US" sz="2000"/>
              <a:t> </a:t>
            </a:r>
            <a:r>
              <a:rPr lang="en-US" altLang="ko-KR" sz="2000"/>
              <a:t>cir1 = cyl; 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	std::cout &lt;&lt; cir1 -&gt; area(); // Because of dynamic binding, Cylinder implementation 				          of area()</a:t>
            </a:r>
            <a:r>
              <a:rPr lang="ko-KR" altLang="en-US" sz="2000"/>
              <a:t> </a:t>
            </a:r>
            <a:r>
              <a:rPr lang="en-US" altLang="ko-KR" sz="2000"/>
              <a:t>is used here. 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 }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Virtual function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 method in some base class using dynamic binding, and occurs when overridden by some subclass. </a:t>
            </a:r>
            <a:endParaRPr lang="en-US" altLang="ko-KR"/>
          </a:p>
          <a:p>
            <a:pPr>
              <a:defRPr/>
            </a:pPr>
            <a:r>
              <a:rPr lang="en-US" altLang="ko-KR"/>
              <a:t>Defined by keyword ‘virtual’ </a:t>
            </a:r>
            <a:endParaRPr lang="en-US" altLang="ko-KR"/>
          </a:p>
          <a:p>
            <a:pPr>
              <a:defRPr/>
            </a:pPr>
            <a:r>
              <a:rPr lang="en-US" altLang="ko-KR"/>
              <a:t>Defined in public class</a:t>
            </a:r>
            <a:endParaRPr lang="en-US" altLang="ko-KR"/>
          </a:p>
          <a:p>
            <a:pPr>
              <a:defRPr/>
            </a:pPr>
            <a:r>
              <a:rPr lang="en-US" altLang="ko-KR"/>
              <a:t>It can’t be static, and can’t be a friend function. </a:t>
            </a:r>
            <a:endParaRPr lang="en-US" altLang="ko-KR"/>
          </a:p>
          <a:p>
            <a:pPr>
              <a:defRPr/>
            </a:pPr>
            <a:r>
              <a:rPr lang="en-US" altLang="ko-KR"/>
              <a:t>To get polymorphism, it should be accessed by pointer of the base class.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Virtual function(Example)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719703" y="1417638"/>
            <a:ext cx="4248531" cy="525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Exception Handling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Language without Exception handling:</a:t>
            </a:r>
            <a:r>
              <a:rPr lang="ko-KR" altLang="en-US"/>
              <a:t>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Programmers should take care of implementing error detection/recovery mechanism.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Language with Exceptional Handling: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Programs can trap specific errors by using exceptions, thereby providing the possibility of fixing program and continuing.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It separates error-handling code from other programming tasks., which makes programs much easier to read and to modify.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Exception Handling(Continue)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Exception:</a:t>
            </a:r>
            <a:r>
              <a:rPr lang="ko-KR" altLang="en-US"/>
              <a:t> </a:t>
            </a:r>
            <a:r>
              <a:rPr lang="en-US" altLang="ko-KR"/>
              <a:t>any unusual event(either erroneous or not), which is detectable by either software/hardware, that may require a special processing. </a:t>
            </a:r>
            <a:endParaRPr lang="en-US" altLang="ko-KR"/>
          </a:p>
          <a:p>
            <a:pPr>
              <a:defRPr/>
            </a:pPr>
            <a:r>
              <a:rPr lang="en-US" altLang="ko-KR"/>
              <a:t>This special processing is called Exception Handling, and exception handling code unit is called an Exception Handler.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Exception Handling(Continue)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556766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To handle exception, </a:t>
            </a:r>
            <a:r>
              <a:rPr lang="en-US" altLang="ko-KR" i="0"/>
              <a:t>there are some expressions used to disambiguate exceptions.</a:t>
            </a:r>
            <a:endParaRPr lang="en-US" altLang="ko-KR" i="0"/>
          </a:p>
          <a:p>
            <a:pPr>
              <a:defRPr/>
            </a:pPr>
            <a:r>
              <a:rPr lang="en-US" altLang="ko-KR" i="0"/>
              <a:t>Example)</a:t>
            </a:r>
            <a:endParaRPr lang="en-US" altLang="ko-KR" i="0"/>
          </a:p>
          <a:p>
            <a:pPr lvl="1">
              <a:defRPr/>
            </a:pPr>
            <a:r>
              <a:rPr lang="en-US" altLang="ko-KR" i="0"/>
              <a:t>throw </a:t>
            </a:r>
            <a:r>
              <a:rPr lang="en-US" altLang="ko-KR" b="1" i="0"/>
              <a:t>expression</a:t>
            </a:r>
            <a:r>
              <a:rPr lang="en-US" altLang="ko-KR" b="0" i="0"/>
              <a:t>;</a:t>
            </a:r>
            <a:r>
              <a:rPr lang="en-US" altLang="ko-KR" i="0"/>
              <a:t> </a:t>
            </a:r>
            <a:endParaRPr lang="en-US" altLang="ko-KR" i="0"/>
          </a:p>
          <a:p>
            <a:pPr>
              <a:defRPr/>
            </a:pPr>
            <a:r>
              <a:rPr lang="en-US" altLang="ko-KR" i="0"/>
              <a:t>Try-Catch:</a:t>
            </a:r>
            <a:r>
              <a:rPr lang="ko-KR" altLang="en-US" i="0"/>
              <a:t> </a:t>
            </a:r>
            <a:r>
              <a:rPr lang="en-US" altLang="ko-KR" i="0"/>
              <a:t>In ‘Try’, this block checks whether exception occurred or not. In ‘Catch’, this block catches the exception occurred in try block, and handles exception in this block. </a:t>
            </a:r>
            <a:endParaRPr lang="en-US" altLang="ko-KR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316</ep:Words>
  <ep:PresentationFormat>화면 슬라이드 쇼(4:3)</ep:PresentationFormat>
  <ep:Paragraphs>49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C++ Programming(Exercise) 9</vt:lpstr>
      <vt:lpstr>Polymorphism</vt:lpstr>
      <vt:lpstr>Polymorphism(Example)</vt:lpstr>
      <vt:lpstr>Dynamic Binding</vt:lpstr>
      <vt:lpstr>Virtual function</vt:lpstr>
      <vt:lpstr>Virtual function(Example)</vt:lpstr>
      <vt:lpstr>Exception Handling</vt:lpstr>
      <vt:lpstr>Exception Handling(Continue)</vt:lpstr>
      <vt:lpstr>Exception Handling(Continue)</vt:lpstr>
      <vt:lpstr>Try-Catch, throwing</vt:lpstr>
      <vt:lpstr>Try-Catch, throwing</vt:lpstr>
      <vt:lpstr>Try-catch, throwing(Continue)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2022-11-21T17:45:39.529</dcterms:created>
  <dc:creator>Ezpad5se</dc:creator>
  <cp:lastModifiedBy>Ezpad5se</cp:lastModifiedBy>
  <dcterms:modified xsi:type="dcterms:W3CDTF">2022-11-21T23:27:43.727</dcterms:modified>
  <cp:revision>30</cp:revision>
  <cp:version>1000.0000.01</cp:version>
</cp:coreProperties>
</file>