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57" r:id="rId2"/>
    <p:sldId id="356" r:id="rId3"/>
    <p:sldId id="358" r:id="rId4"/>
    <p:sldId id="359" r:id="rId5"/>
    <p:sldId id="375" r:id="rId6"/>
    <p:sldId id="376" r:id="rId7"/>
    <p:sldId id="360" r:id="rId8"/>
    <p:sldId id="371" r:id="rId9"/>
    <p:sldId id="372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함초롬돋움" panose="020B0604000101010101" pitchFamily="50" charset="-127"/>
      <p:regular r:id="rId18"/>
      <p:bold r:id="rId19"/>
    </p:embeddedFont>
    <p:embeddedFont>
      <p:font typeface="휴먼둥근헤드라인" panose="02030504000101010101" pitchFamily="18" charset="-127"/>
      <p:regular r:id="rId20"/>
    </p:embeddedFont>
    <p:embeddedFont>
      <p:font typeface="나눔고딕 ExtraBold" panose="020D0904000000000000" pitchFamily="50" charset="-127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602"/>
    <a:srgbClr val="001642"/>
    <a:srgbClr val="5A6173"/>
    <a:srgbClr val="9296A2"/>
    <a:srgbClr val="EB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9299" autoAdjust="0"/>
  </p:normalViewPr>
  <p:slideViewPr>
    <p:cSldViewPr snapToGrid="0">
      <p:cViewPr varScale="1">
        <p:scale>
          <a:sx n="89" d="100"/>
          <a:sy n="89" d="100"/>
        </p:scale>
        <p:origin x="16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CFA661-E6D2-480A-BE8C-9DB472508C93}" type="datetimeFigureOut">
              <a:rPr lang="ko-KR" altLang="en-US" smtClean="0"/>
              <a:pPr/>
              <a:t>2017-07-07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5F7967-12C6-42FA-9AB8-82FAEE5C73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7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5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7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52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44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3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0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8626" y="6381328"/>
            <a:ext cx="9161253" cy="476672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3D0-9B54-4C63-BAFA-F467A0BC97AE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7101"/>
            <a:ext cx="2057400" cy="365125"/>
          </a:xfrm>
        </p:spPr>
        <p:txBody>
          <a:bodyPr/>
          <a:lstStyle>
            <a:lvl1pPr>
              <a:defRPr sz="1800" b="1">
                <a:solidFill>
                  <a:srgbClr val="FFFF00"/>
                </a:solidFill>
              </a:defRPr>
            </a:lvl1pPr>
          </a:lstStyle>
          <a:p>
            <a:fld id="{9A053914-EE56-447A-9D21-50707FB784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626" y="952"/>
            <a:ext cx="9161253" cy="72000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1" y="239767"/>
            <a:ext cx="1791286" cy="7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D179-1AB3-4C05-BB9F-9EFB36438B8D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9E8A-5BB7-428E-96B8-8FB473EA948D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E1-3929-4D36-9CE5-5819E4B13A33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E62-09CE-4FD6-80AA-7C5901DC612E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BB6A-4F66-42E8-832A-66B0DE45B86D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C92D-4181-4B0F-960C-150528CCC4B1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C52E-496A-4280-982E-9726E79E5E8A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06F-E403-4BA7-9CD7-8F4A90230A76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8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B8-5FBD-4941-B953-A7C642E7DA91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6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DE0-84BF-4DF9-A962-F258B29D79F9}" type="datetime1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3787-9F4E-4729-B8B7-E0377D05A6B7}" type="datetime1">
              <a:rPr lang="ko-KR" altLang="en-US" smtClean="0"/>
              <a:t>2017-07-07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40A9-5C06-44F7-9337-657B8D6DF2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3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6"/>
          <p:cNvSpPr>
            <a:spLocks noGrp="1"/>
          </p:cNvSpPr>
          <p:nvPr>
            <p:ph type="ctrTitle"/>
          </p:nvPr>
        </p:nvSpPr>
        <p:spPr>
          <a:xfrm>
            <a:off x="0" y="1040476"/>
            <a:ext cx="9144000" cy="21727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나눔고딕 ExtraBold" panose="020B0600000101010101" charset="-127"/>
                <a:ea typeface="나눔고딕 ExtraBold" panose="020B0600000101010101" charset="-127"/>
                <a:cs typeface="함초롬돋움" panose="02030504000101010101" pitchFamily="18" charset="-127"/>
              </a:rPr>
              <a:t/>
            </a:r>
            <a:br>
              <a:rPr lang="en-US" altLang="ko-KR" sz="3400" dirty="0" smtClean="0">
                <a:latin typeface="나눔고딕 ExtraBold" panose="020B0600000101010101" charset="-127"/>
                <a:ea typeface="나눔고딕 ExtraBold" panose="020B0600000101010101" charset="-127"/>
                <a:cs typeface="함초롬돋움" panose="02030504000101010101" pitchFamily="18" charset="-127"/>
              </a:rPr>
            </a:br>
            <a:r>
              <a:rPr lang="ko-KR" altLang="en-US" sz="3400" dirty="0" err="1" smtClean="0">
                <a:latin typeface="나눔고딕 ExtraBold" panose="020B0600000101010101" charset="-127"/>
                <a:ea typeface="나눔고딕 ExtraBold" panose="020B0600000101010101" charset="-127"/>
                <a:cs typeface="함초롬돋움" panose="02030504000101010101" pitchFamily="18" charset="-127"/>
              </a:rPr>
              <a:t>맛집</a:t>
            </a:r>
            <a:r>
              <a:rPr lang="ko-KR" altLang="en-US" sz="3400" dirty="0" smtClean="0">
                <a:latin typeface="나눔고딕 ExtraBold" panose="020B0600000101010101" charset="-127"/>
                <a:ea typeface="나눔고딕 ExtraBold" panose="020B0600000101010101" charset="-127"/>
                <a:cs typeface="함초롬돋움" panose="02030504000101010101" pitchFamily="18" charset="-127"/>
              </a:rPr>
              <a:t> </a:t>
            </a:r>
            <a:r>
              <a:rPr lang="ko-KR" altLang="en-US" sz="3400" dirty="0" err="1" smtClean="0">
                <a:latin typeface="나눔고딕 ExtraBold" panose="020B0600000101010101" charset="-127"/>
                <a:ea typeface="나눔고딕 ExtraBold" panose="020B0600000101010101" charset="-127"/>
                <a:cs typeface="함초롬돋움" panose="02030504000101010101" pitchFamily="18" charset="-127"/>
              </a:rPr>
              <a:t>어플</a:t>
            </a:r>
            <a:endParaRPr lang="ko-KR" altLang="en-US" sz="3400" dirty="0">
              <a:latin typeface="나눔고딕 ExtraBold" panose="020B0600000101010101" charset="-127"/>
              <a:ea typeface="나눔고딕 ExtraBold" panose="020B0600000101010101" charset="-127"/>
              <a:cs typeface="함초롬돋움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4545" y="4629826"/>
            <a:ext cx="27042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손장원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디지털콘텐츠학과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박영호 컴퓨터공학과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신재혁 컴퓨터공학과</a:t>
            </a:r>
            <a:endParaRPr lang="ko-KR" altLang="en-US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42" y="3359985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29259" y="684451"/>
            <a:ext cx="229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목  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5278" y="1959709"/>
            <a:ext cx="450668" cy="467597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65279" y="2864604"/>
            <a:ext cx="450668" cy="498339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65278" y="3800241"/>
            <a:ext cx="450668" cy="468114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65278" y="4735878"/>
            <a:ext cx="450668" cy="437889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7113" y="1944154"/>
            <a:ext cx="3969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아이디어 소개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9594" y="2843380"/>
            <a:ext cx="5504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기술 설명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7113" y="3791301"/>
            <a:ext cx="5848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역할 분담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59594" y="4696713"/>
            <a:ext cx="5848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시연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94095" y="341635"/>
            <a:ext cx="2398252" cy="1135616"/>
            <a:chOff x="1529233" y="771605"/>
            <a:chExt cx="1113483" cy="1135616"/>
          </a:xfrm>
        </p:grpSpPr>
        <p:sp>
          <p:nvSpPr>
            <p:cNvPr id="18" name="TextBox 17"/>
            <p:cNvSpPr txBox="1"/>
            <p:nvPr/>
          </p:nvSpPr>
          <p:spPr>
            <a:xfrm>
              <a:off x="1601136" y="799225"/>
              <a:ext cx="96776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돋움" panose="02030504000101010101" pitchFamily="18" charset="-127"/>
                </a:rPr>
                <a:t>  </a:t>
              </a:r>
              <a:r>
                <a:rPr lang="ko-KR" altLang="en-US" sz="2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돋움" panose="02030504000101010101" pitchFamily="18" charset="-127"/>
                </a:rPr>
                <a:t>아이디어 소개</a:t>
              </a:r>
              <a:endPara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529233" y="771605"/>
              <a:ext cx="1113483" cy="523220"/>
              <a:chOff x="1532373" y="787558"/>
              <a:chExt cx="3663881" cy="48730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538653" y="787558"/>
                <a:ext cx="3657601" cy="475322"/>
                <a:chOff x="1538654" y="804748"/>
                <a:chExt cx="3024554" cy="475322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>
                  <a:off x="1538654" y="804748"/>
                  <a:ext cx="302455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538654" y="1280070"/>
                  <a:ext cx="302455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1532373" y="1274864"/>
                <a:ext cx="3657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7885" y="3036755"/>
            <a:ext cx="63238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전문가가 선정한</a:t>
            </a: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3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맛집</a:t>
            </a:r>
            <a:r>
              <a:rPr lang="ko-KR" altLang="en-US" sz="3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어플리케이션</a:t>
            </a:r>
            <a:endParaRPr lang="ko-KR" altLang="en-US" sz="3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2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4887" y="1551048"/>
            <a:ext cx="3064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로그인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구글</a:t>
            </a: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API</a:t>
            </a: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사용</a:t>
            </a: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440" y="1551048"/>
            <a:ext cx="2859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로그아웃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메뉴버튼 추가</a:t>
            </a: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8962" y="369255"/>
            <a:ext cx="2084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 </a:t>
            </a:r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기술 설명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098206" y="34163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94095" y="86485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7" y="2498280"/>
            <a:ext cx="2561030" cy="3564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04" y="2498280"/>
            <a:ext cx="2575804" cy="35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4887" y="1551048"/>
            <a:ext cx="3064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CustomListView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440" y="1551048"/>
            <a:ext cx="285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구글지도</a:t>
            </a: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API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8962" y="369255"/>
            <a:ext cx="2084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 </a:t>
            </a:r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기술 설명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98206" y="34163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94095" y="86485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8" y="2162086"/>
            <a:ext cx="2843643" cy="4043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96" y="2162086"/>
            <a:ext cx="2716818" cy="42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4887" y="1551048"/>
            <a:ext cx="3064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예약하기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전화걸기</a:t>
            </a: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440" y="1551048"/>
            <a:ext cx="2859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오늘의 </a:t>
            </a:r>
            <a:r>
              <a:rPr lang="ko-KR" altLang="en-US" sz="2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맛집</a:t>
            </a: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추천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  <a:p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8962" y="369255"/>
            <a:ext cx="2084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  </a:t>
            </a:r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아이디어 소개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98206" y="34163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94095" y="86485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6" y="2486619"/>
            <a:ext cx="2500413" cy="37475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42" y="2412821"/>
            <a:ext cx="2424470" cy="38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248962" y="369255"/>
            <a:ext cx="2084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역할 분담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098206" y="34163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94095" y="864855"/>
            <a:ext cx="2394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F9AF393-6B09-48A9-A7FD-C6AE478C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61762"/>
              </p:ext>
            </p:extLst>
          </p:nvPr>
        </p:nvGraphicFramePr>
        <p:xfrm>
          <a:off x="581117" y="1640792"/>
          <a:ext cx="8238144" cy="3751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469">
                  <a:extLst>
                    <a:ext uri="{9D8B030D-6E8A-4147-A177-3AD203B41FA5}">
                      <a16:colId xmlns:a16="http://schemas.microsoft.com/office/drawing/2014/main" xmlns="" val="540284817"/>
                    </a:ext>
                  </a:extLst>
                </a:gridCol>
                <a:gridCol w="6579675">
                  <a:extLst>
                    <a:ext uri="{9D8B030D-6E8A-4147-A177-3AD203B41FA5}">
                      <a16:colId xmlns:a16="http://schemas.microsoft.com/office/drawing/2014/main" xmlns="" val="964325043"/>
                    </a:ext>
                  </a:extLst>
                </a:gridCol>
              </a:tblGrid>
              <a:tr h="9379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8699360"/>
                  </a:ext>
                </a:extLst>
              </a:tr>
              <a:tr h="93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손장원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전체적인 레이아웃 및 구글 계정으로 로그인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MainActivity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352150"/>
                  </a:ext>
                </a:extLst>
              </a:tr>
              <a:tr h="93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박영호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음식점 세부 정보 </a:t>
                      </a:r>
                      <a:r>
                        <a:rPr lang="en-US" altLang="ko-KR" dirty="0"/>
                        <a:t>Activity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185874"/>
                  </a:ext>
                </a:extLst>
              </a:tr>
              <a:tr h="93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신재혁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 지도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및 오늘의 맛집 추천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18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3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6251" y="314031"/>
            <a:ext cx="648636" cy="508465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94095" y="341635"/>
            <a:ext cx="3164006" cy="523220"/>
            <a:chOff x="1529233" y="771605"/>
            <a:chExt cx="1113483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601136" y="799225"/>
              <a:ext cx="967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돋움" panose="02030504000101010101" pitchFamily="18" charset="-127"/>
                </a:rPr>
                <a:t>시연</a:t>
              </a:r>
              <a:endPara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529233" y="771605"/>
              <a:ext cx="1113483" cy="523220"/>
              <a:chOff x="1532373" y="787558"/>
              <a:chExt cx="3663881" cy="48730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538653" y="787558"/>
                <a:ext cx="3657601" cy="475322"/>
                <a:chOff x="1538654" y="804748"/>
                <a:chExt cx="3024554" cy="475322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1538654" y="804748"/>
                  <a:ext cx="302455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1538654" y="1280070"/>
                  <a:ext cx="302455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532373" y="1274864"/>
                <a:ext cx="3657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A9-5C06-44F7-9337-657B8D6DF2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1142999" y="-1143001"/>
            <a:ext cx="6858003" cy="9144002"/>
          </a:xfrm>
          <a:prstGeom prst="rect">
            <a:avLst/>
          </a:prstGeom>
          <a:solidFill>
            <a:srgbClr val="8E1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2992212" y="2662461"/>
            <a:ext cx="186782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200" b="0" cap="none" spc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6738" y="1700808"/>
            <a:ext cx="27831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Do</a:t>
            </a:r>
            <a:r>
              <a:rPr lang="en-US" altLang="ko-KR" sz="28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sz="36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2757121"/>
            <a:ext cx="2018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Have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09206" y="3469650"/>
            <a:ext cx="36952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Q</a:t>
            </a:r>
            <a:r>
              <a:rPr lang="en-US" altLang="ko-KR" sz="48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uestion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71967" y="2757121"/>
            <a:ext cx="1640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8649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2143</TotalTime>
  <Words>117</Words>
  <Application>Microsoft Office PowerPoint</Application>
  <PresentationFormat>화면 슬라이드 쇼(4:3)</PresentationFormat>
  <Paragraphs>63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Calibri</vt:lpstr>
      <vt:lpstr>함초롬돋움</vt:lpstr>
      <vt:lpstr>휴먼둥근헤드라인</vt:lpstr>
      <vt:lpstr>나눔고딕 ExtraBold</vt:lpstr>
      <vt:lpstr>Arial</vt:lpstr>
      <vt:lpstr>Calibri Light</vt:lpstr>
      <vt:lpstr>Office 테마</vt:lpstr>
      <vt:lpstr> 맛집 어플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김승주</dc:creator>
  <cp:lastModifiedBy>손장원</cp:lastModifiedBy>
  <cp:revision>328</cp:revision>
  <dcterms:created xsi:type="dcterms:W3CDTF">2016-02-02T06:23:08Z</dcterms:created>
  <dcterms:modified xsi:type="dcterms:W3CDTF">2017-07-06T23:29:59Z</dcterms:modified>
  <cp:contentStatus/>
</cp:coreProperties>
</file>