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4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8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5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0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9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3FC7-08FC-48F0-8DC2-4CCFFD88666A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EE72-5C69-4F4C-8F7D-435D45D34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6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53" y="40574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학년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학기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353" y="3212976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학년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학기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6156176" y="6381328"/>
            <a:ext cx="2987824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19354" y="6381328"/>
            <a:ext cx="1493912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643499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79825" y="643499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672" y="548680"/>
            <a:ext cx="932306" cy="4784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9659" y="603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672" y="1237404"/>
            <a:ext cx="932306" cy="4784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659" y="12919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학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672" y="1934262"/>
            <a:ext cx="932306" cy="4784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9659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</a:t>
            </a:r>
            <a:r>
              <a:rPr lang="ko-KR" altLang="en-US" dirty="0" smtClean="0"/>
              <a:t>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672" y="2671230"/>
            <a:ext cx="932306" cy="4784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9659" y="272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탐</a:t>
            </a:r>
            <a:r>
              <a:rPr lang="ko-KR" altLang="en-US" dirty="0"/>
              <a:t>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672" y="3918498"/>
            <a:ext cx="932306" cy="4784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9659" y="39730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국어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6672" y="4607222"/>
            <a:ext cx="932306" cy="4784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9659" y="4661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학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6672" y="5304080"/>
            <a:ext cx="932306" cy="4784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9659" y="5358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</a:t>
            </a:r>
            <a:r>
              <a:rPr lang="ko-KR" altLang="en-US" dirty="0" smtClean="0"/>
              <a:t>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6672" y="6041048"/>
            <a:ext cx="932306" cy="4784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79659" y="6095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탐</a:t>
            </a:r>
            <a:r>
              <a:rPr lang="ko-KR" altLang="en-US" dirty="0"/>
              <a:t>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6" y="603258"/>
            <a:ext cx="432048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64088" y="597328"/>
            <a:ext cx="3600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flipV="1">
            <a:off x="5396405" y="718122"/>
            <a:ext cx="324036" cy="18466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15616" y="1270446"/>
            <a:ext cx="432048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64088" y="1264516"/>
            <a:ext cx="3600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flipV="1">
            <a:off x="5396405" y="1385310"/>
            <a:ext cx="324036" cy="18466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15616" y="1934262"/>
            <a:ext cx="432048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64088" y="1928332"/>
            <a:ext cx="3600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flipV="1">
            <a:off x="5396405" y="2049126"/>
            <a:ext cx="324036" cy="18466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15616" y="2682455"/>
            <a:ext cx="432048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64088" y="2676525"/>
            <a:ext cx="3600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flipV="1">
            <a:off x="5396405" y="2797319"/>
            <a:ext cx="324036" cy="18466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115616" y="3965415"/>
            <a:ext cx="432048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364088" y="3959485"/>
            <a:ext cx="3600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flipV="1">
            <a:off x="5396405" y="4080279"/>
            <a:ext cx="324036" cy="18466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15616" y="4632603"/>
            <a:ext cx="432048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364088" y="4626673"/>
            <a:ext cx="3600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V="1">
            <a:off x="5396405" y="4747467"/>
            <a:ext cx="324036" cy="18466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15616" y="5296419"/>
            <a:ext cx="432048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364088" y="5290489"/>
            <a:ext cx="3600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flipV="1">
            <a:off x="5396405" y="5411283"/>
            <a:ext cx="324036" cy="18466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115616" y="6044612"/>
            <a:ext cx="432048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364088" y="6038682"/>
            <a:ext cx="3600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flipV="1">
            <a:off x="5396405" y="6159476"/>
            <a:ext cx="324036" cy="18466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15616" y="1216350"/>
            <a:ext cx="4604825" cy="2485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언어와 매체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31483" y="966660"/>
            <a:ext cx="4604825" cy="2485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고전읽</a:t>
            </a:r>
            <a:r>
              <a:rPr lang="ko-KR" altLang="en-US" dirty="0">
                <a:solidFill>
                  <a:srgbClr val="0070C0"/>
                </a:solidFill>
              </a:rPr>
              <a:t>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37068" y="260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일반과</a:t>
            </a:r>
            <a:r>
              <a:rPr lang="ko-KR" altLang="en-US" sz="1600" dirty="0"/>
              <a:t>목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59085" y="5612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진</a:t>
            </a:r>
            <a:r>
              <a:rPr lang="ko-KR" altLang="en-US" sz="1600" dirty="0">
                <a:solidFill>
                  <a:srgbClr val="0070C0"/>
                </a:solidFill>
              </a:rPr>
              <a:t>로</a:t>
            </a:r>
            <a:r>
              <a:rPr lang="ko-KR" altLang="en-US" sz="1600" dirty="0" smtClean="0">
                <a:solidFill>
                  <a:srgbClr val="0070C0"/>
                </a:solidFill>
              </a:rPr>
              <a:t>과목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36096" y="8994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36096" y="11559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7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97446" y="2124784"/>
            <a:ext cx="4348064" cy="3055694"/>
            <a:chOff x="-1980728" y="4045714"/>
            <a:chExt cx="4348064" cy="3055694"/>
          </a:xfrm>
        </p:grpSpPr>
        <p:sp>
          <p:nvSpPr>
            <p:cNvPr id="3" name="직사각형 2"/>
            <p:cNvSpPr/>
            <p:nvPr/>
          </p:nvSpPr>
          <p:spPr>
            <a:xfrm>
              <a:off x="-1980728" y="4045714"/>
              <a:ext cx="4333547" cy="30556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-1260648" y="4061171"/>
              <a:ext cx="0" cy="3040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-1980728" y="4581128"/>
              <a:ext cx="43335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51520" y="4061171"/>
              <a:ext cx="0" cy="3040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-468560" y="4061171"/>
              <a:ext cx="0" cy="3040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971600" y="4061171"/>
              <a:ext cx="0" cy="3040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691680" y="4061171"/>
              <a:ext cx="0" cy="3040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-1980728" y="5085184"/>
              <a:ext cx="43335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-1980728" y="5602104"/>
              <a:ext cx="43335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-1980728" y="6093296"/>
              <a:ext cx="43335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-1980728" y="6597352"/>
              <a:ext cx="43335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-1260648" y="6124134"/>
              <a:ext cx="792088" cy="4943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020256" y="41448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276668" y="41448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화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7544" y="41448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8876" y="41448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836712" y="46512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05207" y="41448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836712" y="519460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836712" y="560331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836712" y="61838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1836712" y="66334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-1260199" y="5118734"/>
              <a:ext cx="792088" cy="4943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1519" y="4590830"/>
              <a:ext cx="720081" cy="4943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1519" y="6102998"/>
              <a:ext cx="726657" cy="4943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91680" y="5079207"/>
              <a:ext cx="675656" cy="4943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1680" y="5626178"/>
              <a:ext cx="675656" cy="4943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43607" y="6597352"/>
              <a:ext cx="675656" cy="4943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46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70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2658107"/>
            <a:ext cx="2630471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59204" y="29673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학생회원가입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76056" y="2658107"/>
            <a:ext cx="2630471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75628" y="29673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교</a:t>
            </a:r>
            <a:r>
              <a:rPr lang="ko-KR" altLang="en-US" sz="2400" dirty="0">
                <a:solidFill>
                  <a:srgbClr val="0070C0"/>
                </a:solidFill>
              </a:rPr>
              <a:t>사</a:t>
            </a:r>
            <a:r>
              <a:rPr lang="ko-KR" altLang="en-US" sz="2400" dirty="0" smtClean="0">
                <a:solidFill>
                  <a:srgbClr val="0070C0"/>
                </a:solidFill>
              </a:rPr>
              <a:t>회원가입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8863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회원가입 유형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100392" y="630932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Choice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41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4120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학생 회원가입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4641" y="234888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개인정보 수집 동의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641" y="2780928"/>
            <a:ext cx="7632848" cy="109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96336" y="4005064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4641" y="68546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이용약관 동의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4641" y="1124744"/>
            <a:ext cx="7632848" cy="110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99457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4641" y="4198973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개인정보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 제공 동의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4641" y="4631021"/>
            <a:ext cx="7632848" cy="109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96336" y="5855157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03848" y="632454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약관에 동의합니다</a:t>
            </a:r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5824340" y="6297833"/>
            <a:ext cx="432048" cy="3600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6324545"/>
            <a:ext cx="2195736" cy="53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1526" y="64066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회원가입 취소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72400" y="6293187"/>
            <a:ext cx="7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agree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61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148064" y="2915652"/>
            <a:ext cx="1332656" cy="36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3888" y="4120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학생 회원가입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55482" y="620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96344" y="620688"/>
            <a:ext cx="33843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55482" y="16915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학번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96344" y="1691516"/>
            <a:ext cx="33843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00200" y="2339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생년월</a:t>
            </a:r>
            <a:r>
              <a:rPr lang="ko-KR" altLang="en-US"/>
              <a:t>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096344" y="2339588"/>
            <a:ext cx="33843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55482" y="4254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96344" y="4254380"/>
            <a:ext cx="338437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72208" y="4902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96344" y="4902452"/>
            <a:ext cx="338437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344" y="5302369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영문</a:t>
            </a:r>
            <a:r>
              <a:rPr lang="en-US" altLang="ko-KR" sz="1050" dirty="0">
                <a:solidFill>
                  <a:srgbClr val="FF0000"/>
                </a:solidFill>
              </a:rPr>
              <a:t>/</a:t>
            </a:r>
            <a:r>
              <a:rPr lang="ko-KR" altLang="en-US" sz="1050" dirty="0">
                <a:solidFill>
                  <a:srgbClr val="FF0000"/>
                </a:solidFill>
              </a:rPr>
              <a:t>숫자</a:t>
            </a:r>
            <a:r>
              <a:rPr lang="en-US" altLang="ko-KR" sz="1050" dirty="0">
                <a:solidFill>
                  <a:srgbClr val="FF0000"/>
                </a:solidFill>
              </a:rPr>
              <a:t>/</a:t>
            </a:r>
            <a:r>
              <a:rPr lang="ko-KR" altLang="en-US" sz="1050" dirty="0">
                <a:solidFill>
                  <a:srgbClr val="FF0000"/>
                </a:solidFill>
              </a:rPr>
              <a:t>특수문자 혼합하여 </a:t>
            </a: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r>
              <a:rPr lang="ko-KR" altLang="en-US" sz="1050" dirty="0">
                <a:solidFill>
                  <a:srgbClr val="FF0000"/>
                </a:solidFill>
              </a:rPr>
              <a:t>자 이상 </a:t>
            </a:r>
            <a:r>
              <a:rPr lang="en-US" altLang="ko-KR" sz="1050" dirty="0">
                <a:solidFill>
                  <a:srgbClr val="FF0000"/>
                </a:solidFill>
              </a:rPr>
              <a:t>30</a:t>
            </a:r>
            <a:r>
              <a:rPr lang="ko-KR" altLang="en-US" sz="1050" dirty="0">
                <a:solidFill>
                  <a:srgbClr val="FF0000"/>
                </a:solidFill>
              </a:rPr>
              <a:t>자 까지 입력하셔야 합니다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r>
              <a:rPr lang="ko-KR" altLang="en-US" sz="1050" dirty="0" smtClean="0">
                <a:solidFill>
                  <a:srgbClr val="FF0000"/>
                </a:solidFill>
              </a:rPr>
              <a:t/>
            </a:r>
            <a:br>
              <a:rPr lang="ko-KR" altLang="en-US" sz="1050" dirty="0" smtClean="0">
                <a:solidFill>
                  <a:srgbClr val="FF0000"/>
                </a:solidFill>
              </a:rPr>
            </a:br>
            <a:r>
              <a:rPr lang="ko-KR" altLang="en-US" sz="1050" dirty="0">
                <a:solidFill>
                  <a:srgbClr val="FF0000"/>
                </a:solidFill>
              </a:rPr>
              <a:t>사용불가문자 </a:t>
            </a:r>
            <a:r>
              <a:rPr lang="en-US" altLang="ko-KR" sz="1050" dirty="0">
                <a:solidFill>
                  <a:srgbClr val="FF0000"/>
                </a:solidFill>
              </a:rPr>
              <a:t>(~, _, +, ", ', #, ^, /, &amp;, %, ., ?)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149" y="291565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096344" y="2915652"/>
            <a:ext cx="169218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5482" y="1196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</a:t>
            </a:r>
            <a:r>
              <a:rPr lang="ko-KR" altLang="en-US" dirty="0"/>
              <a:t>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96344" y="1196752"/>
            <a:ext cx="33843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56184" y="35010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핸드폰 번호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96344" y="3501008"/>
            <a:ext cx="33843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68152" y="57332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 확인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96344" y="5733256"/>
            <a:ext cx="338437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63888" y="6295232"/>
            <a:ext cx="2664296" cy="54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342038" y="6384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가입완료</a:t>
            </a:r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480720" y="6295232"/>
            <a:ext cx="899592" cy="2743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30792" y="6099798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가입완료시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시작페이지로 넘어가면서</a:t>
            </a:r>
            <a:endParaRPr lang="en-US" altLang="ko-KR" dirty="0" smtClean="0"/>
          </a:p>
          <a:p>
            <a:r>
              <a:rPr lang="ko-KR" altLang="en-US" dirty="0" err="1" smtClean="0"/>
              <a:t>팝업창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788024" y="290920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605584" y="4254380"/>
            <a:ext cx="1206776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54974" y="4239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중복확</a:t>
            </a:r>
            <a:r>
              <a:rPr lang="ko-KR" altLang="en-US"/>
              <a:t>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8344" y="50287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Ssignup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12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5" y="747209"/>
            <a:ext cx="9155683" cy="514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987824" y="1421925"/>
            <a:ext cx="3816424" cy="1827011"/>
            <a:chOff x="1259632" y="1700808"/>
            <a:chExt cx="6768752" cy="3240360"/>
          </a:xfrm>
        </p:grpSpPr>
        <p:sp>
          <p:nvSpPr>
            <p:cNvPr id="2" name="직사각형 1"/>
            <p:cNvSpPr/>
            <p:nvPr/>
          </p:nvSpPr>
          <p:spPr>
            <a:xfrm>
              <a:off x="1259632" y="1700808"/>
              <a:ext cx="6768752" cy="3240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259632" y="1700808"/>
              <a:ext cx="6768752" cy="36004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31088" y="2420887"/>
              <a:ext cx="4506821" cy="450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축하드립니다</a:t>
              </a:r>
              <a:r>
                <a:rPr lang="en-US" altLang="ko-KR" sz="1050" dirty="0" smtClean="0"/>
                <a:t>. </a:t>
              </a:r>
              <a:r>
                <a:rPr lang="ko-KR" altLang="en-US" sz="1050" dirty="0" smtClean="0"/>
                <a:t>가입이 완료 되었습니다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74593" y="3483874"/>
              <a:ext cx="1368152" cy="432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74593" y="3501008"/>
              <a:ext cx="1464745" cy="436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로그인하기</a:t>
              </a:r>
              <a:endParaRPr lang="ko-KR" altLang="en-US" sz="1000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587308" y="1421925"/>
            <a:ext cx="216939" cy="2030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92280" y="133541"/>
            <a:ext cx="18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signupcomplete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34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9" y="4462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u="sng" dirty="0" err="1" smtClean="0"/>
              <a:t>마이페이지</a:t>
            </a:r>
            <a:endParaRPr lang="ko-KR" altLang="en-US" sz="28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275856" y="10734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ㅇㅇ</a:t>
            </a:r>
            <a:r>
              <a:rPr lang="ko-KR" altLang="en-US" dirty="0" err="1"/>
              <a:t>ㅇ</a:t>
            </a:r>
            <a:r>
              <a:rPr lang="ko-KR" altLang="en-US" dirty="0" smtClean="0"/>
              <a:t> 님 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4374" y="674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82486" y="674604"/>
            <a:ext cx="33843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12913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</a:t>
            </a:r>
            <a:r>
              <a:rPr lang="ko-KR" altLang="en-US"/>
              <a:t>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82486" y="1291318"/>
            <a:ext cx="33843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75656" y="186738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82486" y="1867382"/>
            <a:ext cx="33843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69242" y="476672"/>
            <a:ext cx="2147173" cy="1562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17121" y="10730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개인정보 수정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69241" y="2038782"/>
            <a:ext cx="2147173" cy="404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47952" y="2056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</a:t>
            </a:r>
            <a:r>
              <a:rPr lang="ko-KR" altLang="en-US"/>
              <a:t>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064" y="25649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내가 신청한 강좌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504" y="3204602"/>
            <a:ext cx="8928992" cy="3536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504" y="3204602"/>
            <a:ext cx="8928992" cy="4962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39752" y="2582570"/>
            <a:ext cx="936104" cy="373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21319" y="258905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학년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20138" y="2582570"/>
            <a:ext cx="936104" cy="373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01705" y="258905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학년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>
            <a:stCxn id="17" idx="0"/>
            <a:endCxn id="16" idx="2"/>
          </p:cNvCxnSpPr>
          <p:nvPr/>
        </p:nvCxnSpPr>
        <p:spPr>
          <a:xfrm>
            <a:off x="4572000" y="3204602"/>
            <a:ext cx="0" cy="3536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8240" y="32680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07001" y="32680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학년 </a:t>
            </a:r>
            <a:r>
              <a:rPr lang="en-US" altLang="ko-KR" dirty="0"/>
              <a:t>2</a:t>
            </a:r>
            <a:r>
              <a:rPr lang="ko-KR" altLang="en-US" dirty="0" smtClean="0"/>
              <a:t>학기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3885" y="386104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언어와 매체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3885" y="443711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학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미적</a:t>
            </a:r>
            <a:r>
              <a:rPr lang="ko-KR" altLang="en-US" dirty="0"/>
              <a:t>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885" y="497298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</a:t>
            </a:r>
            <a:r>
              <a:rPr lang="ko-KR" altLang="en-US" dirty="0"/>
              <a:t>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3885" y="5589240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탐</a:t>
            </a:r>
            <a:r>
              <a:rPr lang="ko-KR" altLang="en-US" dirty="0"/>
              <a:t>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지구과학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13218" y="386104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화법과 작문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13218" y="443711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학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확률과 통계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13218" y="497298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</a:t>
            </a:r>
            <a:r>
              <a:rPr lang="ko-KR" altLang="en-US" dirty="0"/>
              <a:t>어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영어권 문화 탐구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13218" y="5589240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탐</a:t>
            </a:r>
            <a:r>
              <a:rPr lang="ko-KR" altLang="en-US" dirty="0"/>
              <a:t>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화학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생명과학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22682" y="659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ㅇㅇ</a:t>
            </a:r>
            <a:r>
              <a:rPr lang="ko-KR" altLang="en-US" dirty="0" err="1">
                <a:solidFill>
                  <a:schemeClr val="bg1"/>
                </a:solidFill>
              </a:rPr>
              <a:t>ㅇ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2682" y="186738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대전 전민고등학교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2851" y="274957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선택과목 </a:t>
            </a:r>
            <a:r>
              <a:rPr lang="ko-KR" altLang="en-US" dirty="0" smtClean="0">
                <a:solidFill>
                  <a:srgbClr val="0070C0"/>
                </a:solidFill>
              </a:rPr>
              <a:t>진로선택과목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68535" y="52716"/>
            <a:ext cx="114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Smypage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30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4120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교</a:t>
            </a:r>
            <a:r>
              <a:rPr lang="ko-KR" altLang="en-US" sz="2400" dirty="0"/>
              <a:t>사</a:t>
            </a:r>
            <a:r>
              <a:rPr lang="ko-KR" altLang="en-US" sz="2400" dirty="0" smtClean="0"/>
              <a:t> 회원가입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4641" y="234888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개인정보 수집 동의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641" y="2780928"/>
            <a:ext cx="7632848" cy="10934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96336" y="4005064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4641" y="68546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이용약관 동의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4641" y="1124744"/>
            <a:ext cx="7632848" cy="11019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99457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4641" y="4198973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개인정보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 제공 동의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4641" y="4631021"/>
            <a:ext cx="7632848" cy="10934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96336" y="5855157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03848" y="632454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약관에 동의합니다</a:t>
            </a:r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5824340" y="6297833"/>
            <a:ext cx="432048" cy="36004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6324545"/>
            <a:ext cx="2195736" cy="5334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1526" y="64066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회원가입 취소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06945" y="6309320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Tagree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38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05583" y="1610216"/>
            <a:ext cx="2142881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05584" y="15961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담임이 아닙니다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148064" y="2834352"/>
            <a:ext cx="1332656" cy="3628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3888" y="4120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교</a:t>
            </a:r>
            <a:r>
              <a:rPr lang="ko-KR" altLang="en-US" sz="2400" dirty="0"/>
              <a:t>사</a:t>
            </a:r>
            <a:r>
              <a:rPr lang="ko-KR" altLang="en-US" sz="2400" dirty="0" smtClean="0"/>
              <a:t> 회원가입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55482" y="5393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96344" y="539388"/>
            <a:ext cx="3384376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9632" y="161021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맡은 학년과 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96344" y="1610216"/>
            <a:ext cx="3384376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00200" y="22582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생년월</a:t>
            </a:r>
            <a:r>
              <a:rPr lang="ko-KR" altLang="en-US"/>
              <a:t>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096344" y="2258288"/>
            <a:ext cx="3384376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55482" y="43263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96344" y="4326388"/>
            <a:ext cx="338437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72208" y="4974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96344" y="4974460"/>
            <a:ext cx="338437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344" y="537437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영문</a:t>
            </a:r>
            <a:r>
              <a:rPr lang="en-US" altLang="ko-KR" sz="1050" dirty="0">
                <a:solidFill>
                  <a:srgbClr val="FF0000"/>
                </a:solidFill>
              </a:rPr>
              <a:t>/</a:t>
            </a:r>
            <a:r>
              <a:rPr lang="ko-KR" altLang="en-US" sz="1050" dirty="0">
                <a:solidFill>
                  <a:srgbClr val="FF0000"/>
                </a:solidFill>
              </a:rPr>
              <a:t>숫자</a:t>
            </a:r>
            <a:r>
              <a:rPr lang="en-US" altLang="ko-KR" sz="1050" dirty="0">
                <a:solidFill>
                  <a:srgbClr val="FF0000"/>
                </a:solidFill>
              </a:rPr>
              <a:t>/</a:t>
            </a:r>
            <a:r>
              <a:rPr lang="ko-KR" altLang="en-US" sz="1050" dirty="0">
                <a:solidFill>
                  <a:srgbClr val="FF0000"/>
                </a:solidFill>
              </a:rPr>
              <a:t>특수문자 혼합하여 </a:t>
            </a: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r>
              <a:rPr lang="ko-KR" altLang="en-US" sz="1050" dirty="0">
                <a:solidFill>
                  <a:srgbClr val="FF0000"/>
                </a:solidFill>
              </a:rPr>
              <a:t>자 이상 </a:t>
            </a:r>
            <a:r>
              <a:rPr lang="en-US" altLang="ko-KR" sz="1050" dirty="0">
                <a:solidFill>
                  <a:srgbClr val="FF0000"/>
                </a:solidFill>
              </a:rPr>
              <a:t>30</a:t>
            </a:r>
            <a:r>
              <a:rPr lang="ko-KR" altLang="en-US" sz="1050" dirty="0">
                <a:solidFill>
                  <a:srgbClr val="FF0000"/>
                </a:solidFill>
              </a:rPr>
              <a:t>자 까지 입력하셔야 합니다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r>
              <a:rPr lang="ko-KR" altLang="en-US" sz="1050" dirty="0" smtClean="0">
                <a:solidFill>
                  <a:srgbClr val="FF0000"/>
                </a:solidFill>
              </a:rPr>
              <a:t/>
            </a:r>
            <a:br>
              <a:rPr lang="ko-KR" altLang="en-US" sz="1050" dirty="0" smtClean="0">
                <a:solidFill>
                  <a:srgbClr val="FF0000"/>
                </a:solidFill>
              </a:rPr>
            </a:br>
            <a:r>
              <a:rPr lang="ko-KR" altLang="en-US" sz="1050" dirty="0">
                <a:solidFill>
                  <a:srgbClr val="FF0000"/>
                </a:solidFill>
              </a:rPr>
              <a:t>사용불가문자 </a:t>
            </a:r>
            <a:r>
              <a:rPr lang="en-US" altLang="ko-KR" sz="1050" dirty="0">
                <a:solidFill>
                  <a:srgbClr val="FF0000"/>
                </a:solidFill>
              </a:rPr>
              <a:t>(~, _, +, ", ', #, ^, /, &amp;, %, ., ?)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149" y="283435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096344" y="2834352"/>
            <a:ext cx="1692188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55482" y="1115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</a:t>
            </a:r>
            <a:r>
              <a:rPr lang="ko-KR" altLang="en-US" dirty="0"/>
              <a:t>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96344" y="1115452"/>
            <a:ext cx="3384376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56184" y="34197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핸드폰 번호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96344" y="3419708"/>
            <a:ext cx="3384376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68152" y="57332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 확인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96344" y="5733256"/>
            <a:ext cx="338437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63888" y="6295232"/>
            <a:ext cx="2664296" cy="54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342038" y="6384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가입완료</a:t>
            </a:r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480720" y="6295232"/>
            <a:ext cx="899592" cy="2743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30792" y="6099798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가입완료시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시작페이지로 넘어가면서</a:t>
            </a:r>
            <a:endParaRPr lang="en-US" altLang="ko-KR" dirty="0" smtClean="0"/>
          </a:p>
          <a:p>
            <a:r>
              <a:rPr lang="ko-KR" altLang="en-US" dirty="0" err="1" smtClean="0"/>
              <a:t>팝업창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788024" y="282790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605584" y="4326388"/>
            <a:ext cx="1206776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54974" y="4311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중복확</a:t>
            </a:r>
            <a:r>
              <a:rPr lang="ko-KR" altLang="en-US"/>
              <a:t>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56184" y="38764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담</a:t>
            </a:r>
            <a:r>
              <a:rPr lang="ko-KR" altLang="en-US" dirty="0"/>
              <a:t>당</a:t>
            </a:r>
            <a:r>
              <a:rPr lang="ko-KR" altLang="en-US" dirty="0" smtClean="0"/>
              <a:t> 교과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096344" y="3876491"/>
            <a:ext cx="3384376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87831" y="1610216"/>
            <a:ext cx="260633" cy="35526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05584" y="1979548"/>
            <a:ext cx="1882247" cy="4634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부담임 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85494" y="87374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Tsignup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1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9" y="4462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u="sng" dirty="0" err="1" smtClean="0"/>
              <a:t>마이페이지</a:t>
            </a:r>
            <a:endParaRPr lang="ko-KR" altLang="en-US" sz="28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275856" y="10734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ㅇㅇ</a:t>
            </a:r>
            <a:r>
              <a:rPr lang="ko-KR" altLang="en-US" dirty="0" err="1"/>
              <a:t>ㅇ</a:t>
            </a:r>
            <a:r>
              <a:rPr lang="ko-KR" altLang="en-US" dirty="0" smtClean="0"/>
              <a:t> 님 반갑습니다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4374" y="5638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82486" y="563871"/>
            <a:ext cx="33843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10434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</a:t>
            </a:r>
            <a:r>
              <a:rPr lang="ko-KR" altLang="en-US"/>
              <a:t>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82486" y="1043444"/>
            <a:ext cx="33843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75656" y="148478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82486" y="1484784"/>
            <a:ext cx="33843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69242" y="476672"/>
            <a:ext cx="2147173" cy="1562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17121" y="10730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개인정보 수정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69241" y="2038782"/>
            <a:ext cx="2147173" cy="404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47952" y="2056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</a:t>
            </a:r>
            <a:r>
              <a:rPr lang="ko-KR" altLang="en-US"/>
              <a:t>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064" y="256490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맡은 강좌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7504" y="3204602"/>
            <a:ext cx="8928992" cy="18805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504" y="3204602"/>
            <a:ext cx="8928992" cy="4962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21319" y="258905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학년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1705" y="258905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학년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>
            <a:stCxn id="17" idx="0"/>
            <a:endCxn id="16" idx="2"/>
          </p:cNvCxnSpPr>
          <p:nvPr/>
        </p:nvCxnSpPr>
        <p:spPr>
          <a:xfrm>
            <a:off x="4572000" y="3204602"/>
            <a:ext cx="0" cy="188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815" y="326807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44208" y="326807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3885" y="386104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언어와 매체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13218" y="386104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화법과 작문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22682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ㅇㅇ</a:t>
            </a:r>
            <a:r>
              <a:rPr lang="ko-KR" altLang="en-US" dirty="0" err="1">
                <a:solidFill>
                  <a:schemeClr val="bg1"/>
                </a:solidFill>
              </a:rPr>
              <a:t>ㅇ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2682" y="148478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대전 전민고등학교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20865" y="2589057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선택과목 </a:t>
            </a:r>
            <a:r>
              <a:rPr lang="ko-KR" altLang="en-US" dirty="0" smtClean="0">
                <a:solidFill>
                  <a:srgbClr val="0070C0"/>
                </a:solidFill>
              </a:rPr>
              <a:t>진로선택과목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632" y="203878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담당 교과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82486" y="2038782"/>
            <a:ext cx="33843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22682" y="2038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</a:t>
            </a:r>
            <a:r>
              <a:rPr lang="ko-KR" altLang="en-US" dirty="0">
                <a:solidFill>
                  <a:schemeClr val="bg1"/>
                </a:solidFill>
              </a:rPr>
              <a:t>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59645" y="3809143"/>
            <a:ext cx="912295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r>
              <a:rPr lang="ko-KR" altLang="en-US" dirty="0">
                <a:solidFill>
                  <a:schemeClr val="tx1"/>
                </a:solidFill>
              </a:rPr>
              <a:t>표</a:t>
            </a:r>
          </a:p>
        </p:txBody>
      </p:sp>
      <p:sp>
        <p:nvSpPr>
          <p:cNvPr id="28" name="아래쪽 화살표 27"/>
          <p:cNvSpPr/>
          <p:nvPr/>
        </p:nvSpPr>
        <p:spPr>
          <a:xfrm rot="8066176">
            <a:off x="3215488" y="4182324"/>
            <a:ext cx="360040" cy="411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327152" y="4468015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시간표 나오게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906945" y="6309320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Tmypage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95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291</Words>
  <Application>Microsoft Office PowerPoint</Application>
  <PresentationFormat>화면 슬라이드 쇼(4:3)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Zeppelin</dc:creator>
  <cp:lastModifiedBy>Zeppelin</cp:lastModifiedBy>
  <cp:revision>9</cp:revision>
  <dcterms:created xsi:type="dcterms:W3CDTF">2019-08-25T06:24:53Z</dcterms:created>
  <dcterms:modified xsi:type="dcterms:W3CDTF">2019-08-25T08:18:20Z</dcterms:modified>
</cp:coreProperties>
</file>