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F8094-F2A1-43E4-8D49-956D6695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B355-13F1-41E4-A836-087F54B6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51FF2-B734-4E9B-A539-2F9DA217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5F1D1-E12D-4662-AA5F-4ECDC8B0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5EAA-1453-4008-8A28-C877F2E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0E0B-2AAE-424E-B25E-F00C1AE2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F492C-5797-4B1D-8878-16B0D2E0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377B-79C2-4696-878C-D8EBDCEA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E7107-E1F7-4196-80ED-CA74988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923C-0846-45F5-88B8-10F76BB7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6EFA8-FEB3-434E-B4EA-668C91A8B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8903B-A659-4AFE-AE50-708CEAA2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E5A83-86DE-44E6-B729-80612AE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766E-A202-4137-8607-1B7A6300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8D016-74F0-49D0-8164-15028B5E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479D-52AD-4FAB-B1A1-54332D22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9CA4-90B3-47FC-A11A-EA843C1B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63E4-3A44-4261-BBAE-6E107C74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4E130-2A3D-468D-A882-14FBBA32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34CE4-B9EA-41F8-9AA4-B81BD283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5E53-B206-4C59-9142-AB36E9E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F88E-D610-4969-B1C0-86BE1E0C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553A7-A3AF-470C-8F6D-7E77028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1FDAA-C8A8-4E4E-9CFC-9A77CBD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8F101-EC46-491D-8424-9AC79B9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FF8B-AC0A-4A41-8974-E60C505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9464-381D-4302-AEFC-F80F47A4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50F98-9589-41AE-82C8-CE44FBE6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F3124-5F3D-46BF-9E54-E3C6DAC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C4604-6630-4E4B-896B-5FDB82AF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38F-B22F-4202-8E8E-1AEFDE21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8552-A105-4A53-828B-5721DBD9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08A1D-149B-4470-9B0E-CD125243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2D854-F83F-4D65-85B9-6B8B033C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01096-4EE9-406F-A8DD-409FEB643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D9DE9-67A1-407F-A056-70BF110C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59829-55F0-42A8-8450-F510F5CE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A2E9F-9923-4ABF-8AB8-224B5003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F5ABF-ACD6-4879-A717-E58A8A9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84DF-D118-446D-88D3-625DBEA4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181A0-0E6C-40E0-ADDC-4E8C9CD8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BDEC1-0D91-48CF-8BCE-3A97BCE2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4E66A-27F9-4FCB-918B-66FE257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745C2-652D-4DFC-8CB8-FF30296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360CE-F4C6-44D9-A977-8D4ED207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77895-92E5-4219-A4F6-A7FF5786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AE298-E591-4A1A-A0AE-F5D2DC00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0A370-2093-4375-AE91-C7A3B411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92FA7-D7CF-4DB5-834C-E4AFA4D4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6F78F-C824-4EA5-AD59-533232B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EB446-D231-4DD3-A633-CED48C1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17181-E0E8-4B65-86EF-638397E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55BD-10A9-459B-BADC-E0C3F736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1F18A-B717-4827-A064-2788FAFD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62B54-0A8D-4FFD-8108-E349F290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F5F8D-FD0A-4755-A8FE-B9D54AE7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FE7FC-1AB4-494F-8632-F288DD93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F6062-8262-4720-9FB7-3319FDA1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5663F-71B0-4FF5-AB71-8A3A7C11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A4321-FDCE-4E12-9BBE-8C92FD35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814D9-B20E-48CA-BA78-B6D786448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D0DF-DE6E-401E-8DE6-B5E440AE9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0C601-593C-40E0-A381-F241E395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8353C-6E41-498B-8492-8DD088D86DFE}"/>
              </a:ext>
            </a:extLst>
          </p:cNvPr>
          <p:cNvSpPr txBox="1"/>
          <p:nvPr/>
        </p:nvSpPr>
        <p:spPr>
          <a:xfrm>
            <a:off x="9291781" y="6231833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진행률 </a:t>
            </a:r>
            <a:r>
              <a:rPr lang="en-US" altLang="ko-KR" dirty="0"/>
              <a:t>: 60%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7A8211-FCA6-4A54-A28C-ABF739834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21829"/>
              </p:ext>
            </p:extLst>
          </p:nvPr>
        </p:nvGraphicFramePr>
        <p:xfrm>
          <a:off x="736022" y="347201"/>
          <a:ext cx="10809432" cy="5761648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402205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1176910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6308253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1922064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392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각종 타일 리소스 수집 완료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 이동 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2417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타일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 사망 모션 미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7811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스타 아이템 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46461"/>
                  </a:ext>
                </a:extLst>
              </a:tr>
              <a:tr h="3528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180"/>
                  </a:ext>
                </a:extLst>
              </a:tr>
              <a:tr h="3289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328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51084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타일 부서지는 이펙트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각종 이벤트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맵 제작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스크롤링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스크롤링 제외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미구현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7F7F7"/>
                        </a:solidFill>
                      </a:endParaRPr>
                    </a:p>
                  </a:txBody>
                  <a:tcPr marL="67757" marR="67757" marT="67757" marB="67757" anchor="ctr"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3289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구현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328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2228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99000"/>
    </mc:Choice>
    <mc:Fallback xmlns="">
      <p:transition spd="slow" advTm="8639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90F48A-DCB2-4FEF-9165-535CEABF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29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EFD7-00AD-4C4C-AE41-B0C55080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 내용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76ADF4-A798-438D-AADB-E0871A2F7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3631"/>
              </p:ext>
            </p:extLst>
          </p:nvPr>
        </p:nvGraphicFramePr>
        <p:xfrm>
          <a:off x="1333500" y="1281893"/>
          <a:ext cx="9296400" cy="5468821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1012175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5425265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1653026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35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307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각종 타일 리소스 수집 완료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 이동 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2417"/>
                  </a:ext>
                </a:extLst>
              </a:tr>
              <a:tr h="307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타일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 사망 모션 미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7811"/>
                  </a:ext>
                </a:extLst>
              </a:tr>
              <a:tr h="307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스타 아이템 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46461"/>
                  </a:ext>
                </a:extLst>
              </a:tr>
              <a:tr h="322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180"/>
                  </a:ext>
                </a:extLst>
              </a:tr>
              <a:tr h="307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51084"/>
                  </a:ext>
                </a:extLst>
              </a:tr>
              <a:tr h="30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타일 부서지는 이펙트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각종 이벤트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맵 제작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스크롤링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30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미구현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>
                      <a:noFill/>
                    </a:lnL>
                    <a:lnT>
                      <a:noFill/>
                    </a:lnT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7F7F7"/>
                        </a:solidFill>
                      </a:endParaRPr>
                    </a:p>
                  </a:txBody>
                  <a:tcPr marL="67757" marR="67757" marT="67757" marB="67757" anchor="ctr"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307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307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22282"/>
                  </a:ext>
                </a:extLst>
              </a:tr>
              <a:tr h="30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30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307</Words>
  <Application>Microsoft Office PowerPoint</Application>
  <PresentationFormat>와이드스크린</PresentationFormat>
  <Paragraphs>108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계획 수정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손정원(2018182015)</dc:creator>
  <cp:lastModifiedBy>손정원(2018182015)</cp:lastModifiedBy>
  <cp:revision>5</cp:revision>
  <dcterms:created xsi:type="dcterms:W3CDTF">2021-10-20T12:24:18Z</dcterms:created>
  <dcterms:modified xsi:type="dcterms:W3CDTF">2021-11-17T21:08:05Z</dcterms:modified>
</cp:coreProperties>
</file>