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F8094-F2A1-43E4-8D49-956D6695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B355-13F1-41E4-A836-087F54B60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51FF2-B734-4E9B-A539-2F9DA217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5F1D1-E12D-4662-AA5F-4ECDC8B0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35EAA-1453-4008-8A28-C877F2E3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9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20E0B-2AAE-424E-B25E-F00C1AE2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F492C-5797-4B1D-8878-16B0D2E0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377B-79C2-4696-878C-D8EBDCEA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E7107-E1F7-4196-80ED-CA749882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923C-0846-45F5-88B8-10F76BB7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2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6EFA8-FEB3-434E-B4EA-668C91A8B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8903B-A659-4AFE-AE50-708CEAA28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E5A83-86DE-44E6-B729-80612AEF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766E-A202-4137-8607-1B7A6300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8D016-74F0-49D0-8164-15028B5E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0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5479D-52AD-4FAB-B1A1-54332D22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89CA4-90B3-47FC-A11A-EA843C1B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563E4-3A44-4261-BBAE-6E107C74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4E130-2A3D-468D-A882-14FBBA32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34CE4-B9EA-41F8-9AA4-B81BD283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5E53-B206-4C59-9142-AB36E9E6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1F88E-D610-4969-B1C0-86BE1E0C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553A7-A3AF-470C-8F6D-7E77028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1FDAA-C8A8-4E4E-9CFC-9A77CBD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8F101-EC46-491D-8424-9AC79B9A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FF8B-AC0A-4A41-8974-E60C505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09464-381D-4302-AEFC-F80F47A4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50F98-9589-41AE-82C8-CE44FBE6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F3124-5F3D-46BF-9E54-E3C6DAC9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C4604-6630-4E4B-896B-5FDB82AF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4038F-B22F-4202-8E8E-1AEFDE21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8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8552-A105-4A53-828B-5721DBD9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08A1D-149B-4470-9B0E-CD125243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2D854-F83F-4D65-85B9-6B8B033C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01096-4EE9-406F-A8DD-409FEB643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D9DE9-67A1-407F-A056-70BF110C0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B59829-55F0-42A8-8450-F510F5CE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A2E9F-9923-4ABF-8AB8-224B5003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6F5ABF-ACD6-4879-A717-E58A8A99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84DF-D118-446D-88D3-625DBEA4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0181A0-0E6C-40E0-ADDC-4E8C9CD8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CBDEC1-0D91-48CF-8BCE-3A97BCE2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4E66A-27F9-4FCB-918B-66FE2579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8745C2-652D-4DFC-8CB8-FF30296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360CE-F4C6-44D9-A977-8D4ED207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77895-92E5-4219-A4F6-A7FF5786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AE298-E591-4A1A-A0AE-F5D2DC00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0A370-2093-4375-AE91-C7A3B411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92FA7-D7CF-4DB5-834C-E4AFA4D46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6F78F-C824-4EA5-AD59-533232B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EB446-D231-4DD3-A633-CED48C13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17181-E0E8-4B65-86EF-638397E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55BD-10A9-459B-BADC-E0C3F736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71F18A-B717-4827-A064-2788FAFD7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62B54-0A8D-4FFD-8108-E349F290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F5F8D-FD0A-4755-A8FE-B9D54AE7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FE7FC-1AB4-494F-8632-F288DD93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5F6062-8262-4720-9FB7-3319FDA1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0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5663F-71B0-4FF5-AB71-8A3A7C11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A4321-FDCE-4E12-9BBE-8C92FD35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814D9-B20E-48CA-BA78-B6D786448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BD43-3D88-486C-B7F3-CA14D2EFE4EF}" type="datetimeFigureOut">
              <a:rPr lang="ko-KR" altLang="en-US" smtClean="0"/>
              <a:t>2021-11-18(Thu)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BD0DF-DE6E-401E-8DE6-B5E440AE9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0C601-593C-40E0-A381-F241E395B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BEBC-454E-47EC-8311-8AEB13E58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8353C-6E41-498B-8492-8DD088D86DFE}"/>
              </a:ext>
            </a:extLst>
          </p:cNvPr>
          <p:cNvSpPr txBox="1"/>
          <p:nvPr/>
        </p:nvSpPr>
        <p:spPr>
          <a:xfrm>
            <a:off x="9291781" y="6231833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진행률 </a:t>
            </a:r>
            <a:r>
              <a:rPr lang="en-US" altLang="ko-KR" dirty="0"/>
              <a:t>: 50%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97A8211-FCA6-4A54-A28C-ABF739834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10175"/>
              </p:ext>
            </p:extLst>
          </p:nvPr>
        </p:nvGraphicFramePr>
        <p:xfrm>
          <a:off x="736022" y="347201"/>
          <a:ext cx="10809432" cy="5761648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402205">
                  <a:extLst>
                    <a:ext uri="{9D8B030D-6E8A-4147-A177-3AD203B41FA5}">
                      <a16:colId xmlns:a16="http://schemas.microsoft.com/office/drawing/2014/main" val="2346371621"/>
                    </a:ext>
                  </a:extLst>
                </a:gridCol>
                <a:gridCol w="1176910">
                  <a:extLst>
                    <a:ext uri="{9D8B030D-6E8A-4147-A177-3AD203B41FA5}">
                      <a16:colId xmlns:a16="http://schemas.microsoft.com/office/drawing/2014/main" val="1677314022"/>
                    </a:ext>
                  </a:extLst>
                </a:gridCol>
                <a:gridCol w="6308253">
                  <a:extLst>
                    <a:ext uri="{9D8B030D-6E8A-4147-A177-3AD203B41FA5}">
                      <a16:colId xmlns:a16="http://schemas.microsoft.com/office/drawing/2014/main" val="491323643"/>
                    </a:ext>
                  </a:extLst>
                </a:gridCol>
                <a:gridCol w="1922064">
                  <a:extLst>
                    <a:ext uri="{9D8B030D-6E8A-4147-A177-3AD203B41FA5}">
                      <a16:colId xmlns:a16="http://schemas.microsoft.com/office/drawing/2014/main" val="76863044"/>
                    </a:ext>
                  </a:extLst>
                </a:gridCol>
              </a:tblGrid>
              <a:tr h="392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85713"/>
                  </a:ext>
                </a:extLst>
              </a:tr>
              <a:tr h="336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41370"/>
                  </a:ext>
                </a:extLst>
              </a:tr>
              <a:tr h="336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각종 타일 리소스 수집 완료</a:t>
                      </a:r>
                      <a:r>
                        <a:rPr lang="en-US" altLang="ko-KR" sz="1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cap="none" spc="0">
                          <a:solidFill>
                            <a:schemeClr val="tx1"/>
                          </a:solidFill>
                        </a:rPr>
                        <a:t>캐릭터 이동 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42417"/>
                  </a:ext>
                </a:extLst>
              </a:tr>
              <a:tr h="336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및 몬스터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8244"/>
                  </a:ext>
                </a:extLst>
              </a:tr>
              <a:tr h="336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타일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cap="none" spc="0" dirty="0">
                          <a:solidFill>
                            <a:schemeClr val="tx1"/>
                          </a:solidFill>
                        </a:rPr>
                        <a:t>몬스터 사망 모션 미 구현</a:t>
                      </a:r>
                      <a:r>
                        <a:rPr lang="en-US" altLang="ko-KR" sz="105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67811"/>
                  </a:ext>
                </a:extLst>
              </a:tr>
              <a:tr h="3365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0757"/>
                  </a:ext>
                </a:extLst>
              </a:tr>
              <a:tr h="336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스타 아이템  </a:t>
                      </a:r>
                      <a:r>
                        <a:rPr lang="ko-KR" altLang="en-US" sz="1100" cap="none" spc="0" dirty="0" err="1">
                          <a:solidFill>
                            <a:schemeClr val="tx1"/>
                          </a:solidFill>
                        </a:rPr>
                        <a:t>미구현</a:t>
                      </a:r>
                      <a:endParaRPr lang="ko-KR" alt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46461"/>
                  </a:ext>
                </a:extLst>
              </a:tr>
              <a:tr h="3528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80668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180"/>
                  </a:ext>
                </a:extLst>
              </a:tr>
              <a:tr h="3289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충돌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04207"/>
                  </a:ext>
                </a:extLst>
              </a:tr>
              <a:tr h="328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cap="none" spc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51084"/>
                  </a:ext>
                </a:extLst>
              </a:tr>
              <a:tr h="328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타일 부서지는 이펙트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각종 이벤트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맵 제작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스크롤링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129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스크롤링 제외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미구현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>
                      <a:noFill/>
                    </a:lnL>
                    <a:lnT>
                      <a:noFill/>
                    </a:lnT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7F7F7"/>
                        </a:solidFill>
                      </a:endParaRPr>
                    </a:p>
                  </a:txBody>
                  <a:tcPr marL="67757" marR="67757" marT="67757" marB="67757" anchor="ctr"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7057"/>
                  </a:ext>
                </a:extLst>
              </a:tr>
              <a:tr h="3289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사운드 구현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7093"/>
                  </a:ext>
                </a:extLst>
              </a:tr>
              <a:tr h="328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미구현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22282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종료 화면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082"/>
                  </a:ext>
                </a:extLst>
              </a:tr>
              <a:tr h="3365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3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99000"/>
    </mc:Choice>
    <mc:Fallback xmlns="">
      <p:transition spd="slow" advTm="86399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F8146-9FF9-40D7-9DF0-AA3E5D991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CEFD7-00AD-4C4C-AE41-B0C55080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수정 내용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76ADF4-A798-438D-AADB-E0871A2F7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01060"/>
              </p:ext>
            </p:extLst>
          </p:nvPr>
        </p:nvGraphicFramePr>
        <p:xfrm>
          <a:off x="1486075" y="1636336"/>
          <a:ext cx="9219849" cy="4194015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196004">
                  <a:extLst>
                    <a:ext uri="{9D8B030D-6E8A-4147-A177-3AD203B41FA5}">
                      <a16:colId xmlns:a16="http://schemas.microsoft.com/office/drawing/2014/main" val="2346371621"/>
                    </a:ext>
                  </a:extLst>
                </a:gridCol>
                <a:gridCol w="1003840">
                  <a:extLst>
                    <a:ext uri="{9D8B030D-6E8A-4147-A177-3AD203B41FA5}">
                      <a16:colId xmlns:a16="http://schemas.microsoft.com/office/drawing/2014/main" val="1677314022"/>
                    </a:ext>
                  </a:extLst>
                </a:gridCol>
                <a:gridCol w="5380591">
                  <a:extLst>
                    <a:ext uri="{9D8B030D-6E8A-4147-A177-3AD203B41FA5}">
                      <a16:colId xmlns:a16="http://schemas.microsoft.com/office/drawing/2014/main" val="491323643"/>
                    </a:ext>
                  </a:extLst>
                </a:gridCol>
                <a:gridCol w="1639414">
                  <a:extLst>
                    <a:ext uri="{9D8B030D-6E8A-4147-A177-3AD203B41FA5}">
                      <a16:colId xmlns:a16="http://schemas.microsoft.com/office/drawing/2014/main" val="76863044"/>
                    </a:ext>
                  </a:extLst>
                </a:gridCol>
              </a:tblGrid>
              <a:tr h="433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 dirty="0">
                          <a:solidFill>
                            <a:schemeClr val="tx1"/>
                          </a:solidFill>
                        </a:rPr>
                        <a:t>계획</a:t>
                      </a: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cap="all" spc="60">
                          <a:solidFill>
                            <a:schemeClr val="tx1"/>
                          </a:solidFill>
                        </a:rPr>
                        <a:t>진행률</a:t>
                      </a:r>
                      <a:endParaRPr lang="ko-KR" altLang="en-US" sz="11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01635" marR="101635" marT="101635" marB="1016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285713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리소스 수집 및 캐릭터 기본 구현</a:t>
                      </a:r>
                      <a:endParaRPr lang="en-US" altLang="ko-KR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441370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및 몬스터 구현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98244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 구현 및 공격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90%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810757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테스트 맵 제작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80668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 err="1">
                          <a:solidFill>
                            <a:schemeClr val="tx1"/>
                          </a:solidFill>
                        </a:rPr>
                        <a:t>마리오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몬스터 충돌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버섯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꽃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목숨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동전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추가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04207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각종 이벤트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스크롤링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129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7757" marR="67757" marT="67757" marB="67757" anchor="ctr">
                    <a:lnL>
                      <a:noFill/>
                    </a:lnL>
                    <a:lnT>
                      <a:noFill/>
                    </a:lnT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7F7F7"/>
                        </a:solidFill>
                      </a:endParaRPr>
                    </a:p>
                  </a:txBody>
                  <a:tcPr marL="67757" marR="67757" marT="67757" marB="67757" anchor="ctr"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07057"/>
                  </a:ext>
                </a:extLst>
              </a:tr>
              <a:tr h="408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제작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0%</a:t>
                      </a:r>
                      <a:endParaRPr lang="ko-KR" altLang="en-US" sz="1200" b="1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67093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게임 저장 구현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시작 종료 화면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082"/>
                  </a:ext>
                </a:extLst>
              </a:tr>
              <a:tr h="372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cap="none" spc="0" dirty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en-US" altLang="ko-KR" sz="12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마무리</a:t>
                      </a:r>
                      <a:r>
                        <a:rPr lang="en-US" altLang="ko-KR" sz="1200" cap="none" spc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cap="none" spc="0" dirty="0">
                          <a:solidFill>
                            <a:schemeClr val="tx1"/>
                          </a:solidFill>
                        </a:rPr>
                        <a:t>최종점검</a:t>
                      </a:r>
                      <a:endParaRPr lang="ko-KR" altLang="en-US" sz="14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67757" marR="67757" marT="67757" marB="677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4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27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260</Words>
  <Application>Microsoft Office PowerPoint</Application>
  <PresentationFormat>와이드스크린</PresentationFormat>
  <Paragraphs>96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계획 수정 내용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손정원(2018182015)</dc:creator>
  <cp:lastModifiedBy>손정원(2018182015)</cp:lastModifiedBy>
  <cp:revision>6</cp:revision>
  <dcterms:created xsi:type="dcterms:W3CDTF">2021-10-20T12:24:18Z</dcterms:created>
  <dcterms:modified xsi:type="dcterms:W3CDTF">2021-11-17T21:42:56Z</dcterms:modified>
</cp:coreProperties>
</file>