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08BCF-F8BA-4274-ADA8-F5B41B807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1CD50B-AC71-40A0-AD10-C82FEEE38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533AEF-647F-432B-ADD3-D16CD4A37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8817-D6F7-4E9E-9035-141F85F502E8}" type="datetimeFigureOut">
              <a:rPr lang="ko-KR" altLang="en-US" smtClean="0"/>
              <a:t>2021-12-09(Thu)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154C0F-1C56-4ED5-B4F2-12FC641C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DD1180-9C68-49BB-AD85-77D01B4E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DEC5-DB50-41B1-BFC9-508761450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0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99DE7-A911-4FAC-963D-348DE3C5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3F1E3A-7362-41D7-AFFA-E0EDB4BE6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12A548-6746-466B-813A-A7740A2D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8817-D6F7-4E9E-9035-141F85F502E8}" type="datetimeFigureOut">
              <a:rPr lang="ko-KR" altLang="en-US" smtClean="0"/>
              <a:t>2021-12-09(Thu)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1E2F6C-0826-4087-B002-54BA4736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E53806-E217-4204-B25D-C5368FF8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DEC5-DB50-41B1-BFC9-508761450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78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C8E3C8-D5D9-487B-BFC6-929DEA9D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245FA3-90C6-4183-B49E-4D9990165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F100DA-2604-40EF-BCBC-1F09A00AB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8817-D6F7-4E9E-9035-141F85F502E8}" type="datetimeFigureOut">
              <a:rPr lang="ko-KR" altLang="en-US" smtClean="0"/>
              <a:t>2021-12-09(Thu)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2A8AD-160E-4714-BB51-18203D49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2177E-7602-4BE2-82C7-408BB926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DEC5-DB50-41B1-BFC9-508761450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05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48D39-45E3-4E59-9EEB-EC4EC26D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D9356C-0C94-4473-A506-6DD659839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9A6D4F-49D6-4A5B-8B17-75B8B5CD5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8817-D6F7-4E9E-9035-141F85F502E8}" type="datetimeFigureOut">
              <a:rPr lang="ko-KR" altLang="en-US" smtClean="0"/>
              <a:t>2021-12-09(Thu)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066D3-BE51-4533-8E7A-B0EDC0C5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50BE69-E3F0-4559-ADA6-691ACD823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DEC5-DB50-41B1-BFC9-508761450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55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6C6B6-7C48-49C0-9CC9-3A3D4128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BDF4FA-5B25-4F6B-84AF-B8D49A493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CE369F-6106-4EE7-8CA8-E2D1CBBD2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8817-D6F7-4E9E-9035-141F85F502E8}" type="datetimeFigureOut">
              <a:rPr lang="ko-KR" altLang="en-US" smtClean="0"/>
              <a:t>2021-12-09(Thu)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0A542-E659-4CBD-B75C-C1595F4D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40D356-0067-4C28-BDCC-26997947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DEC5-DB50-41B1-BFC9-508761450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272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5335F-B688-4FB5-BD4B-870EBFEA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C97BB-73C7-4413-AF6D-49E350186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FC365B-2C22-4E45-9C58-5873F3D8A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85B4A3-8A40-4DBF-969D-7FC902CD1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8817-D6F7-4E9E-9035-141F85F502E8}" type="datetimeFigureOut">
              <a:rPr lang="ko-KR" altLang="en-US" smtClean="0"/>
              <a:t>2021-12-09(Thu)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DBF34B-25A8-48C9-A40E-B8D34488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2ED1E3-EF28-42D5-A64E-4358798D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DEC5-DB50-41B1-BFC9-508761450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1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5ABE5-5B67-46BF-8305-5DD1E5B89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5AD0CD-E5A8-4C7E-9363-7C4E49BC2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4AEBC5-F3EF-4B94-835A-804887D75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E239C3-0D7C-4F10-8C55-7C68BD8CA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F1F289-C6B6-468D-8A6A-9E9AA1FB6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339B6A-970A-4C51-8F8A-5DA60BD78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8817-D6F7-4E9E-9035-141F85F502E8}" type="datetimeFigureOut">
              <a:rPr lang="ko-KR" altLang="en-US" smtClean="0"/>
              <a:t>2021-12-09(Thu)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1FF93D-E977-4674-A0D5-475FC3E8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1FAC36-3DB3-4F3F-A536-07DDFD5E7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DEC5-DB50-41B1-BFC9-508761450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3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E64D5-4478-4F3F-ABA0-D84BC6BC5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154EAB-0119-4E02-8CE3-26EC80BC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8817-D6F7-4E9E-9035-141F85F502E8}" type="datetimeFigureOut">
              <a:rPr lang="ko-KR" altLang="en-US" smtClean="0"/>
              <a:t>2021-12-09(Thu)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3C88-CB40-42C4-94A0-B5D97459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6B4853-5C54-424E-998F-FEFE9A60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DEC5-DB50-41B1-BFC9-508761450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20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9C02D2-BAA1-4B39-BB0C-F74D6A92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8817-D6F7-4E9E-9035-141F85F502E8}" type="datetimeFigureOut">
              <a:rPr lang="ko-KR" altLang="en-US" smtClean="0"/>
              <a:t>2021-12-09(Thu)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05FF1E-DE21-4465-9262-71ABAC4F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A0D34B-CE15-4DCE-AC34-71D6089A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DEC5-DB50-41B1-BFC9-508761450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21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B5048-8428-4883-845F-D882A2FF7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D0C98B-5390-41E6-BB3C-19323AD7C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49BA04-1C21-48C7-9186-E3655CEC5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407009-C941-45F0-B551-B2C7B1AC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8817-D6F7-4E9E-9035-141F85F502E8}" type="datetimeFigureOut">
              <a:rPr lang="ko-KR" altLang="en-US" smtClean="0"/>
              <a:t>2021-12-09(Thu)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591896-0E02-4561-9D8E-41BD85C9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3F26F4-9708-4907-A51F-9A65F2513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DEC5-DB50-41B1-BFC9-508761450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59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061F1-DA55-4CB5-BDDA-236F80421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2B348B-CFF4-4D36-8D7D-2CE336A04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D3706F-0F06-4484-803D-FF8B2593F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BD0739-3159-4A22-B6C0-600502633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8817-D6F7-4E9E-9035-141F85F502E8}" type="datetimeFigureOut">
              <a:rPr lang="ko-KR" altLang="en-US" smtClean="0"/>
              <a:t>2021-12-09(Thu)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9092C5-0B81-403F-B8ED-DF4842E7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DB657F-7594-4C0B-A728-A30360157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DEC5-DB50-41B1-BFC9-508761450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41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19C5AF-1444-4D8A-B2BC-102DB1A31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FD5-7131-48F1-9AF4-597738018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3B7232-56D7-492E-85A2-1FC1FC7A5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68817-D6F7-4E9E-9035-141F85F502E8}" type="datetimeFigureOut">
              <a:rPr lang="ko-KR" altLang="en-US" smtClean="0"/>
              <a:t>2021-12-09(Thu)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FE75C5-9F3D-4982-A122-BF479912D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44CED-D279-4B40-9412-3B8AAD23B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FDEC5-DB50-41B1-BFC9-508761450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75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2883489-B33B-4A71-9FDB-C9A8C6582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82796"/>
              </p:ext>
            </p:extLst>
          </p:nvPr>
        </p:nvGraphicFramePr>
        <p:xfrm>
          <a:off x="643467" y="804623"/>
          <a:ext cx="10905068" cy="524875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64097">
                  <a:extLst>
                    <a:ext uri="{9D8B030D-6E8A-4147-A177-3AD203B41FA5}">
                      <a16:colId xmlns:a16="http://schemas.microsoft.com/office/drawing/2014/main" val="2517618816"/>
                    </a:ext>
                  </a:extLst>
                </a:gridCol>
                <a:gridCol w="3180910">
                  <a:extLst>
                    <a:ext uri="{9D8B030D-6E8A-4147-A177-3AD203B41FA5}">
                      <a16:colId xmlns:a16="http://schemas.microsoft.com/office/drawing/2014/main" val="4241268480"/>
                    </a:ext>
                  </a:extLst>
                </a:gridCol>
                <a:gridCol w="3072504">
                  <a:extLst>
                    <a:ext uri="{9D8B030D-6E8A-4147-A177-3AD203B41FA5}">
                      <a16:colId xmlns:a16="http://schemas.microsoft.com/office/drawing/2014/main" val="3617467997"/>
                    </a:ext>
                  </a:extLst>
                </a:gridCol>
                <a:gridCol w="1687557">
                  <a:extLst>
                    <a:ext uri="{9D8B030D-6E8A-4147-A177-3AD203B41FA5}">
                      <a16:colId xmlns:a16="http://schemas.microsoft.com/office/drawing/2014/main" val="3723797504"/>
                    </a:ext>
                  </a:extLst>
                </a:gridCol>
              </a:tblGrid>
              <a:tr h="1143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내용</a:t>
                      </a:r>
                    </a:p>
                  </a:txBody>
                  <a:tcPr marL="157722" marR="157722" marT="78861" marB="7886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r>
                        <a:rPr lang="ko-KR" altLang="en-US" sz="2400"/>
                        <a:t>차 발표 목표 범위</a:t>
                      </a:r>
                    </a:p>
                  </a:txBody>
                  <a:tcPr marL="157722" marR="157722" marT="78861" marB="7886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/>
                        <a:t>실제 개발 완료 범위</a:t>
                      </a:r>
                    </a:p>
                  </a:txBody>
                  <a:tcPr marL="157722" marR="157722" marT="78861" marB="7886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/>
                        <a:t>진척도</a:t>
                      </a:r>
                    </a:p>
                  </a:txBody>
                  <a:tcPr marL="157722" marR="157722" marT="78861" marB="78861"/>
                </a:tc>
                <a:extLst>
                  <a:ext uri="{0D108BD9-81ED-4DB2-BD59-A6C34878D82A}">
                    <a16:rowId xmlns:a16="http://schemas.microsoft.com/office/drawing/2014/main" val="3657495998"/>
                  </a:ext>
                </a:extLst>
              </a:tr>
              <a:tr h="1143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맵</a:t>
                      </a:r>
                    </a:p>
                  </a:txBody>
                  <a:tcPr marL="157722" marR="157722" marT="78861" marB="7886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원작 스테이지 </a:t>
                      </a:r>
                      <a:r>
                        <a:rPr lang="en-US" altLang="ko-KR" sz="2400" dirty="0"/>
                        <a:t>2</a:t>
                      </a:r>
                      <a:r>
                        <a:rPr lang="ko-KR" altLang="en-US" sz="2400" dirty="0"/>
                        <a:t>개</a:t>
                      </a:r>
                    </a:p>
                  </a:txBody>
                  <a:tcPr marL="157722" marR="157722" marT="78861" marB="7886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/>
                        <a:t>테스트맵 </a:t>
                      </a:r>
                      <a:r>
                        <a:rPr lang="en-US" altLang="ko-KR" sz="2400"/>
                        <a:t>3</a:t>
                      </a:r>
                      <a:endParaRPr lang="ko-KR" altLang="en-US" sz="2400"/>
                    </a:p>
                  </a:txBody>
                  <a:tcPr marL="157722" marR="157722" marT="78861" marB="7886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20%</a:t>
                      </a:r>
                      <a:endParaRPr lang="ko-KR" altLang="en-US" sz="2400"/>
                    </a:p>
                  </a:txBody>
                  <a:tcPr marL="157722" marR="157722" marT="78861" marB="78861"/>
                </a:tc>
                <a:extLst>
                  <a:ext uri="{0D108BD9-81ED-4DB2-BD59-A6C34878D82A}">
                    <a16:rowId xmlns:a16="http://schemas.microsoft.com/office/drawing/2014/main" val="2539883806"/>
                  </a:ext>
                </a:extLst>
              </a:tr>
              <a:tr h="1143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/>
                        <a:t>캐릭터 컨트롤</a:t>
                      </a:r>
                    </a:p>
                  </a:txBody>
                  <a:tcPr marL="157722" marR="157722" marT="78861" marB="7886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기본 조작 </a:t>
                      </a:r>
                      <a:r>
                        <a:rPr lang="en-US" altLang="ko-KR" sz="2400" dirty="0"/>
                        <a:t>+ </a:t>
                      </a:r>
                      <a:r>
                        <a:rPr lang="ko-KR" altLang="en-US" sz="2400" dirty="0"/>
                        <a:t>관성</a:t>
                      </a:r>
                    </a:p>
                  </a:txBody>
                  <a:tcPr marL="157722" marR="157722" marT="78861" marB="7886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관성</a:t>
                      </a:r>
                    </a:p>
                  </a:txBody>
                  <a:tcPr marL="157722" marR="157722" marT="78861" marB="7886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100%</a:t>
                      </a:r>
                      <a:endParaRPr lang="ko-KR" altLang="en-US" sz="2400"/>
                    </a:p>
                  </a:txBody>
                  <a:tcPr marL="157722" marR="157722" marT="78861" marB="78861"/>
                </a:tc>
                <a:extLst>
                  <a:ext uri="{0D108BD9-81ED-4DB2-BD59-A6C34878D82A}">
                    <a16:rowId xmlns:a16="http://schemas.microsoft.com/office/drawing/2014/main" val="93568361"/>
                  </a:ext>
                </a:extLst>
              </a:tr>
              <a:tr h="6759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/>
                        <a:t>아이템</a:t>
                      </a:r>
                    </a:p>
                  </a:txBody>
                  <a:tcPr marL="157722" marR="157722" marT="78861" marB="7886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/>
                        <a:t>버섯들</a:t>
                      </a:r>
                      <a:r>
                        <a:rPr lang="en-US" altLang="ko-KR" sz="2400"/>
                        <a:t>, </a:t>
                      </a:r>
                      <a:r>
                        <a:rPr lang="ko-KR" altLang="en-US" sz="2400"/>
                        <a:t>꽃</a:t>
                      </a:r>
                    </a:p>
                  </a:txBody>
                  <a:tcPr marL="157722" marR="157722" marT="78861" marB="7886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목숨 </a:t>
                      </a:r>
                      <a:r>
                        <a:rPr lang="en-US" altLang="ko-KR" sz="2400" dirty="0"/>
                        <a:t>1</a:t>
                      </a:r>
                      <a:r>
                        <a:rPr lang="ko-KR" altLang="en-US" sz="2400" dirty="0"/>
                        <a:t>업 버섯 </a:t>
                      </a:r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 marL="157722" marR="157722" marT="78861" marB="7886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66%</a:t>
                      </a:r>
                      <a:endParaRPr lang="ko-KR" altLang="en-US" sz="2400" dirty="0"/>
                    </a:p>
                  </a:txBody>
                  <a:tcPr marL="157722" marR="157722" marT="78861" marB="78861"/>
                </a:tc>
                <a:extLst>
                  <a:ext uri="{0D108BD9-81ED-4DB2-BD59-A6C34878D82A}">
                    <a16:rowId xmlns:a16="http://schemas.microsoft.com/office/drawing/2014/main" val="3080733999"/>
                  </a:ext>
                </a:extLst>
              </a:tr>
              <a:tr h="1143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/>
                        <a:t>사운드</a:t>
                      </a:r>
                    </a:p>
                  </a:txBody>
                  <a:tcPr marL="157722" marR="157722" marT="78861" marB="7886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배경음악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점프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각종 효과음</a:t>
                      </a:r>
                    </a:p>
                  </a:txBody>
                  <a:tcPr marL="157722" marR="157722" marT="78861" marB="7886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/>
                        <a:t>완료</a:t>
                      </a:r>
                    </a:p>
                  </a:txBody>
                  <a:tcPr marL="157722" marR="157722" marT="78861" marB="7886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100%</a:t>
                      </a:r>
                      <a:endParaRPr lang="ko-KR" altLang="en-US" sz="2400" dirty="0"/>
                    </a:p>
                  </a:txBody>
                  <a:tcPr marL="157722" marR="157722" marT="78861" marB="78861"/>
                </a:tc>
                <a:extLst>
                  <a:ext uri="{0D108BD9-81ED-4DB2-BD59-A6C34878D82A}">
                    <a16:rowId xmlns:a16="http://schemas.microsoft.com/office/drawing/2014/main" val="4180382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487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00"/>
    </mc:Choice>
    <mc:Fallback>
      <p:transition spd="slow" advTm="49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그림 3" descr="텍스트, 모니터, 실내, 화면이(가) 표시된 사진&#10;&#10;자동 생성된 설명">
            <a:extLst>
              <a:ext uri="{FF2B5EF4-FFF2-40B4-BE49-F238E27FC236}">
                <a16:creationId xmlns:a16="http://schemas.microsoft.com/office/drawing/2014/main" id="{56117678-CCF1-49A2-B3E0-3164718EE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70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50</Words>
  <Application>Microsoft Office PowerPoint</Application>
  <PresentationFormat>와이드스크린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손정원(2018182015)</dc:creator>
  <cp:lastModifiedBy>손정원(2018182015)</cp:lastModifiedBy>
  <cp:revision>1</cp:revision>
  <dcterms:created xsi:type="dcterms:W3CDTF">2021-12-08T18:34:12Z</dcterms:created>
  <dcterms:modified xsi:type="dcterms:W3CDTF">2021-12-08T21:32:29Z</dcterms:modified>
</cp:coreProperties>
</file>