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9" r:id="rId5"/>
    <p:sldId id="270" r:id="rId6"/>
    <p:sldId id="272" r:id="rId7"/>
    <p:sldId id="271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D6C9"/>
    <a:srgbClr val="00C3A9"/>
    <a:srgbClr val="EBF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82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34524-6E8A-4FFB-AAF7-B73849845E85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7C6FA-35DF-44C7-8487-DB21C5F75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5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7C6FA-35DF-44C7-8487-DB21C5F75A5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9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4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08778" y="1453397"/>
            <a:ext cx="8365664" cy="56298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1113" y="3426578"/>
            <a:ext cx="17623213" cy="56298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118384" y="3158554"/>
            <a:ext cx="908804" cy="865881"/>
            <a:chOff x="12118384" y="3158554"/>
            <a:chExt cx="908804" cy="865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18384" y="3158554"/>
              <a:ext cx="908804" cy="865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31800" y="1387028"/>
            <a:ext cx="622106" cy="784161"/>
            <a:chOff x="11431800" y="1387028"/>
            <a:chExt cx="622106" cy="7841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31800" y="1387028"/>
              <a:ext cx="622106" cy="7841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53835" y="1918025"/>
            <a:ext cx="1405786" cy="2098189"/>
            <a:chOff x="4753835" y="1918025"/>
            <a:chExt cx="1405786" cy="209818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53835" y="1918025"/>
              <a:ext cx="1405786" cy="20981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22929" y="7725136"/>
            <a:ext cx="12203694" cy="1707298"/>
            <a:chOff x="2722929" y="7725136"/>
            <a:chExt cx="12203694" cy="170729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697755" y="7725136"/>
              <a:ext cx="1182824" cy="667762"/>
              <a:chOff x="7697755" y="7725136"/>
              <a:chExt cx="1182824" cy="667762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128136" y="7413047"/>
                <a:ext cx="2365648" cy="1335525"/>
              </a:xfrm>
              <a:prstGeom prst="rect">
                <a:avLst/>
              </a:prstGeom>
            </p:spPr>
          </p:pic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697755" y="7725136"/>
                <a:ext cx="1182824" cy="667762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19695" y="7741764"/>
              <a:ext cx="1145933" cy="795119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71641" y="7443596"/>
              <a:ext cx="3896089" cy="1987800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2722943" y="7725136"/>
              <a:ext cx="1182824" cy="667762"/>
              <a:chOff x="2722943" y="7725136"/>
              <a:chExt cx="1182824" cy="66776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153324" y="7413047"/>
                <a:ext cx="2365648" cy="1335525"/>
              </a:xfrm>
              <a:prstGeom prst="rect">
                <a:avLst/>
              </a:prstGeom>
            </p:spPr>
          </p:pic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722943" y="7725136"/>
                <a:ext cx="1182824" cy="667762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44884" y="7741764"/>
              <a:ext cx="1155475" cy="795119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96832" y="7443596"/>
              <a:ext cx="3826118" cy="1987800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12258003" y="7725136"/>
              <a:ext cx="1182824" cy="667762"/>
              <a:chOff x="12258003" y="7725136"/>
              <a:chExt cx="1182824" cy="66776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688383" y="7413047"/>
                <a:ext cx="2365648" cy="1335525"/>
              </a:xfrm>
              <a:prstGeom prst="rect">
                <a:avLst/>
              </a:prstGeom>
            </p:spPr>
          </p:pic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258003" y="7725136"/>
                <a:ext cx="1182824" cy="667762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279943" y="7741764"/>
              <a:ext cx="1145933" cy="795119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231917" y="7443596"/>
              <a:ext cx="2623896" cy="1987800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7697741" y="8764671"/>
              <a:ext cx="1182824" cy="667762"/>
              <a:chOff x="7697741" y="8764671"/>
              <a:chExt cx="1182824" cy="667762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128122" y="8452583"/>
                <a:ext cx="2365648" cy="1335525"/>
              </a:xfrm>
              <a:prstGeom prst="rect">
                <a:avLst/>
              </a:prstGeom>
            </p:spPr>
          </p:pic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697741" y="8764671"/>
                <a:ext cx="1182824" cy="667762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19681" y="8781300"/>
              <a:ext cx="1145933" cy="795119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671632" y="8483129"/>
              <a:ext cx="3920737" cy="1987800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2722929" y="8764671"/>
              <a:ext cx="1182824" cy="667762"/>
              <a:chOff x="2722929" y="8764671"/>
              <a:chExt cx="1182824" cy="667762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153310" y="8452583"/>
                <a:ext cx="2365648" cy="1335525"/>
              </a:xfrm>
              <a:prstGeom prst="rect">
                <a:avLst/>
              </a:prstGeom>
            </p:spPr>
          </p:pic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722929" y="8764671"/>
                <a:ext cx="1182824" cy="667762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44869" y="8781300"/>
              <a:ext cx="1155475" cy="795119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96817" y="8483131"/>
              <a:ext cx="3826118" cy="1987800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12257988" y="8764671"/>
              <a:ext cx="1182824" cy="667762"/>
              <a:chOff x="12257988" y="8764671"/>
              <a:chExt cx="1182824" cy="667762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688369" y="8452583"/>
                <a:ext cx="2365648" cy="1335525"/>
              </a:xfrm>
              <a:prstGeom prst="rect">
                <a:avLst/>
              </a:prstGeom>
            </p:spPr>
          </p:pic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257988" y="8764671"/>
                <a:ext cx="1182824" cy="667762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279928" y="8781300"/>
              <a:ext cx="1145933" cy="795119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231917" y="8483129"/>
              <a:ext cx="2633438" cy="1987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0888" y="477321"/>
            <a:ext cx="17343938" cy="9331072"/>
            <a:chOff x="470888" y="477321"/>
            <a:chExt cx="17343938" cy="93310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888" y="477321"/>
              <a:ext cx="17343938" cy="93310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9200" y="3160478"/>
            <a:ext cx="5532122" cy="35779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688210" y="1183507"/>
            <a:ext cx="982537" cy="1684432"/>
            <a:chOff x="15688210" y="1183507"/>
            <a:chExt cx="982537" cy="168443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88210" y="1183507"/>
              <a:ext cx="982537" cy="16844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374893" y="5308090"/>
            <a:ext cx="7051699" cy="938623"/>
            <a:chOff x="8374893" y="5308090"/>
            <a:chExt cx="7051699" cy="93862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78766" y="5211962"/>
              <a:ext cx="1196185" cy="1281697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14362" y="5211962"/>
              <a:ext cx="1234635" cy="1281697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2242935" y="6085554"/>
              <a:ext cx="3183657" cy="161159"/>
              <a:chOff x="12242935" y="6085554"/>
              <a:chExt cx="3183657" cy="16115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242935" y="6085554"/>
                <a:ext cx="3183657" cy="16115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374893" y="6085554"/>
              <a:ext cx="3183657" cy="161159"/>
              <a:chOff x="8374893" y="6085554"/>
              <a:chExt cx="3183657" cy="16115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374893" y="6085554"/>
                <a:ext cx="3183657" cy="161159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33150" y="5546064"/>
              <a:ext cx="2565527" cy="579265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82579" y="5546064"/>
              <a:ext cx="2565527" cy="57926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374893" y="7155482"/>
            <a:ext cx="7051699" cy="938623"/>
            <a:chOff x="8374893" y="7155482"/>
            <a:chExt cx="7051699" cy="93862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78766" y="7059355"/>
              <a:ext cx="1234635" cy="1281697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114362" y="7059355"/>
              <a:ext cx="1251938" cy="1281697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12242935" y="7932947"/>
              <a:ext cx="3183657" cy="161159"/>
              <a:chOff x="12242935" y="7932947"/>
              <a:chExt cx="3183657" cy="16115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242935" y="7932947"/>
                <a:ext cx="3183657" cy="16115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8374893" y="7932947"/>
              <a:ext cx="3183657" cy="161159"/>
              <a:chOff x="8374893" y="7932947"/>
              <a:chExt cx="3183657" cy="161159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374893" y="7932947"/>
                <a:ext cx="3183657" cy="161159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33150" y="7407261"/>
              <a:ext cx="2826572" cy="565455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82579" y="7407224"/>
              <a:ext cx="2558741" cy="5654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2031" y="477964"/>
            <a:ext cx="17343938" cy="9331072"/>
            <a:chOff x="470888" y="477321"/>
            <a:chExt cx="17343938" cy="93310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888" y="477321"/>
              <a:ext cx="17343938" cy="93310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11158" y="2048385"/>
            <a:ext cx="2158355" cy="446083"/>
            <a:chOff x="-211158" y="2048385"/>
            <a:chExt cx="2158355" cy="44608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11158" y="2048385"/>
              <a:ext cx="2158355" cy="446083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1FD0410-3058-4CFF-A830-B485BF3A8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19" y="876301"/>
            <a:ext cx="3341637" cy="3429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C4FF183-6DF5-44EA-9C3E-C6DC2B484B69}"/>
              </a:ext>
            </a:extLst>
          </p:cNvPr>
          <p:cNvSpPr txBox="1"/>
          <p:nvPr/>
        </p:nvSpPr>
        <p:spPr>
          <a:xfrm>
            <a:off x="1842644" y="4439238"/>
            <a:ext cx="139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색 변환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74B911-8B9C-40F6-9E28-FA5E91635E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836" y="1379570"/>
            <a:ext cx="3343053" cy="3429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B3F24C1-BFB6-46FA-9AA5-C4E26326598B}"/>
              </a:ext>
            </a:extLst>
          </p:cNvPr>
          <p:cNvSpPr txBox="1"/>
          <p:nvPr/>
        </p:nvSpPr>
        <p:spPr>
          <a:xfrm>
            <a:off x="3333356" y="494250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</a:t>
            </a:r>
            <a:r>
              <a:rPr lang="ko-KR" altLang="en-US" dirty="0" err="1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쉐이더</a:t>
            </a:r>
            <a:r>
              <a:rPr lang="ko-KR" altLang="en-US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BD63E4A-9A8C-413A-A9D4-F16FE61F35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002" y="1882839"/>
            <a:ext cx="3349299" cy="3429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555DABE-1DBC-48A1-8F13-1B94146B24AA}"/>
              </a:ext>
            </a:extLst>
          </p:cNvPr>
          <p:cNvSpPr txBox="1"/>
          <p:nvPr/>
        </p:nvSpPr>
        <p:spPr>
          <a:xfrm>
            <a:off x="4583751" y="54457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</a:t>
            </a:r>
            <a:r>
              <a:rPr lang="ko-KR" altLang="en-US" dirty="0" err="1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쉐이더</a:t>
            </a:r>
            <a:r>
              <a:rPr lang="ko-KR" altLang="en-US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추가 실습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6592D2A-1D2C-4516-B8E3-0F7D3E5FAD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274" y="2386109"/>
            <a:ext cx="3343053" cy="342899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0586A29-4BAC-4387-A205-249DFA946C98}"/>
              </a:ext>
            </a:extLst>
          </p:cNvPr>
          <p:cNvSpPr txBox="1"/>
          <p:nvPr/>
        </p:nvSpPr>
        <p:spPr>
          <a:xfrm>
            <a:off x="6122400" y="5949046"/>
            <a:ext cx="182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좌표계 변환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9B3A306-9266-43B0-89B7-913F2C8035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35" y="2909404"/>
            <a:ext cx="3349958" cy="342899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75034E0-CAF8-4259-8634-E015137C5EF9}"/>
              </a:ext>
            </a:extLst>
          </p:cNvPr>
          <p:cNvSpPr txBox="1"/>
          <p:nvPr/>
        </p:nvSpPr>
        <p:spPr>
          <a:xfrm>
            <a:off x="7472964" y="6472341"/>
            <a:ext cx="223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r>
              <a:rPr lang="ko-KR" altLang="en-US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좌표계 추가 실습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5C32ED6-5C69-474E-888E-6940584F55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463" y="3463467"/>
            <a:ext cx="3349958" cy="340897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F14D112-A8D7-4C35-99F3-D73C50D9589D}"/>
              </a:ext>
            </a:extLst>
          </p:cNvPr>
          <p:cNvSpPr txBox="1"/>
          <p:nvPr/>
        </p:nvSpPr>
        <p:spPr>
          <a:xfrm>
            <a:off x="8990966" y="7057172"/>
            <a:ext cx="188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</a:t>
            </a:r>
            <a:r>
              <a:rPr lang="ko-KR" altLang="en-US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투영</a:t>
            </a:r>
            <a:r>
              <a:rPr lang="en-US" altLang="ko-KR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err="1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뷰포트</a:t>
            </a:r>
            <a:endParaRPr lang="ko-KR" altLang="en-US" dirty="0">
              <a:solidFill>
                <a:srgbClr val="00C3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A317FEA-931F-4C0D-874B-0DE49394EB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127" y="4271074"/>
            <a:ext cx="3349958" cy="340897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B67786A-9E24-4583-9626-D4F54F4DDE59}"/>
              </a:ext>
            </a:extLst>
          </p:cNvPr>
          <p:cNvSpPr txBox="1"/>
          <p:nvPr/>
        </p:nvSpPr>
        <p:spPr>
          <a:xfrm>
            <a:off x="10864176" y="7774109"/>
            <a:ext cx="139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조명</a:t>
            </a:r>
          </a:p>
        </p:txBody>
      </p:sp>
      <p:pic>
        <p:nvPicPr>
          <p:cNvPr id="33" name="그림 32" descr="텍스트이(가) 표시된 사진&#10;&#10;자동 생성된 설명">
            <a:extLst>
              <a:ext uri="{FF2B5EF4-FFF2-40B4-BE49-F238E27FC236}">
                <a16:creationId xmlns:a16="http://schemas.microsoft.com/office/drawing/2014/main" id="{89D53276-7967-431E-9FD5-243BA0624C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587" y="4882879"/>
            <a:ext cx="5506218" cy="416300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5942799-CA26-4863-93F3-03F96AB62BE0}"/>
              </a:ext>
            </a:extLst>
          </p:cNvPr>
          <p:cNvSpPr txBox="1"/>
          <p:nvPr/>
        </p:nvSpPr>
        <p:spPr>
          <a:xfrm>
            <a:off x="12938603" y="9137862"/>
            <a:ext cx="284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13</a:t>
            </a:r>
            <a:r>
              <a:rPr lang="ko-KR" altLang="en-US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텍스처링</a:t>
            </a:r>
            <a:r>
              <a:rPr lang="en-US" altLang="ko-KR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err="1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알파블랜딩</a:t>
            </a:r>
            <a:endParaRPr lang="ko-KR" altLang="en-US" dirty="0">
              <a:solidFill>
                <a:srgbClr val="00C3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6" name="그림 35" descr="대지, 더러운, 바둑판식, 타일이(가) 표시된 사진&#10;&#10;자동 생성된 설명">
            <a:extLst>
              <a:ext uri="{FF2B5EF4-FFF2-40B4-BE49-F238E27FC236}">
                <a16:creationId xmlns:a16="http://schemas.microsoft.com/office/drawing/2014/main" id="{955D3DC1-FDC6-4C59-A404-2F103441347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266" y="1997554"/>
            <a:ext cx="10439400" cy="5872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5" grpId="0"/>
      <p:bldP spid="28" grpId="0"/>
      <p:bldP spid="31" grpId="0"/>
      <p:bldP spid="34" grpId="0"/>
      <p:bldP spid="37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2031" y="477964"/>
            <a:ext cx="17343938" cy="9331072"/>
            <a:chOff x="470888" y="477321"/>
            <a:chExt cx="17343938" cy="9331072"/>
          </a:xfrm>
          <a:solidFill>
            <a:srgbClr val="77D6C9"/>
          </a:solidFill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888" y="477321"/>
              <a:ext cx="17343938" cy="9331072"/>
            </a:xfrm>
            <a:prstGeom prst="rect">
              <a:avLst/>
            </a:prstGeom>
            <a:grpFill/>
          </p:spPr>
        </p:pic>
      </p:grpSp>
      <p:grpSp>
        <p:nvGrpSpPr>
          <p:cNvPr id="1002" name="그룹 1002"/>
          <p:cNvGrpSpPr/>
          <p:nvPr/>
        </p:nvGrpSpPr>
        <p:grpSpPr>
          <a:xfrm>
            <a:off x="-211158" y="2048385"/>
            <a:ext cx="2158355" cy="446083"/>
            <a:chOff x="-211158" y="2048385"/>
            <a:chExt cx="2158355" cy="44608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11158" y="2048385"/>
              <a:ext cx="2158355" cy="446083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AECF916-B1A2-4B8F-BFA8-854F4B3B3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19" y="1866900"/>
            <a:ext cx="2941981" cy="605207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1437285-78B0-4332-95EA-D0F3EBFAFD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494" y="1694628"/>
            <a:ext cx="3185412" cy="6396617"/>
          </a:xfrm>
          <a:prstGeom prst="rect">
            <a:avLst/>
          </a:prstGeom>
        </p:spPr>
      </p:pic>
      <p:pic>
        <p:nvPicPr>
          <p:cNvPr id="12" name="그림 11" descr="텍스트, 스크린샷, 노트북, 컴퓨터이(가) 표시된 사진&#10;&#10;자동 생성된 설명">
            <a:extLst>
              <a:ext uri="{FF2B5EF4-FFF2-40B4-BE49-F238E27FC236}">
                <a16:creationId xmlns:a16="http://schemas.microsoft.com/office/drawing/2014/main" id="{BB54BBC5-A9AE-45BB-89C1-C001E060F3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095" y="1827850"/>
            <a:ext cx="9032710" cy="626339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5D9DC2C-6CDF-4027-9DC1-87DC93C91378}"/>
              </a:ext>
            </a:extLst>
          </p:cNvPr>
          <p:cNvSpPr txBox="1"/>
          <p:nvPr/>
        </p:nvSpPr>
        <p:spPr>
          <a:xfrm>
            <a:off x="1739230" y="8235434"/>
            <a:ext cx="139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프레임 워크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7D3AE5-2F62-44C2-80EC-22997EE7D348}"/>
              </a:ext>
            </a:extLst>
          </p:cNvPr>
          <p:cNvSpPr txBox="1"/>
          <p:nvPr/>
        </p:nvSpPr>
        <p:spPr>
          <a:xfrm>
            <a:off x="5791200" y="8235434"/>
            <a:ext cx="139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깃 허브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D7AF32-CA9A-4B14-8CDA-A5ED817CFE4A}"/>
              </a:ext>
            </a:extLst>
          </p:cNvPr>
          <p:cNvSpPr txBox="1"/>
          <p:nvPr/>
        </p:nvSpPr>
        <p:spPr>
          <a:xfrm>
            <a:off x="12192000" y="8235434"/>
            <a:ext cx="212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전체적 게임 구조 제작</a:t>
            </a:r>
          </a:p>
        </p:txBody>
      </p:sp>
    </p:spTree>
    <p:extLst>
      <p:ext uri="{BB962C8B-B14F-4D97-AF65-F5344CB8AC3E}">
        <p14:creationId xmlns:p14="http://schemas.microsoft.com/office/powerpoint/2010/main" val="336844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2031" y="477964"/>
            <a:ext cx="17343938" cy="9331072"/>
            <a:chOff x="470888" y="477321"/>
            <a:chExt cx="17343938" cy="9331072"/>
          </a:xfrm>
          <a:solidFill>
            <a:srgbClr val="77D6C9"/>
          </a:solidFill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888" y="477321"/>
              <a:ext cx="17343938" cy="9331072"/>
            </a:xfrm>
            <a:prstGeom prst="rect">
              <a:avLst/>
            </a:prstGeom>
            <a:grpFill/>
          </p:spPr>
        </p:pic>
      </p:grpSp>
      <p:grpSp>
        <p:nvGrpSpPr>
          <p:cNvPr id="1002" name="그룹 1002"/>
          <p:cNvGrpSpPr/>
          <p:nvPr/>
        </p:nvGrpSpPr>
        <p:grpSpPr>
          <a:xfrm>
            <a:off x="-211158" y="2048385"/>
            <a:ext cx="2158355" cy="446083"/>
            <a:chOff x="-211158" y="2048385"/>
            <a:chExt cx="2158355" cy="44608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11158" y="2048385"/>
              <a:ext cx="2158355" cy="446083"/>
            </a:xfrm>
            <a:prstGeom prst="rect">
              <a:avLst/>
            </a:prstGeom>
          </p:spPr>
        </p:pic>
      </p:grpSp>
      <p:pic>
        <p:nvPicPr>
          <p:cNvPr id="4" name="그림 3" descr="텍스트, 실내, 분홍색이(가) 표시된 사진&#10;&#10;자동 생성된 설명">
            <a:extLst>
              <a:ext uri="{FF2B5EF4-FFF2-40B4-BE49-F238E27FC236}">
                <a16:creationId xmlns:a16="http://schemas.microsoft.com/office/drawing/2014/main" id="{29237D3A-0BC8-4227-93A4-839D28AE26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77" y="667981"/>
            <a:ext cx="7830643" cy="4015348"/>
          </a:xfrm>
          <a:prstGeom prst="rect">
            <a:avLst/>
          </a:prstGeom>
        </p:spPr>
      </p:pic>
      <p:pic>
        <p:nvPicPr>
          <p:cNvPr id="6" name="그림 5" descr="옅은, 기어이(가) 표시된 사진&#10;&#10;자동 생성된 설명">
            <a:extLst>
              <a:ext uri="{FF2B5EF4-FFF2-40B4-BE49-F238E27FC236}">
                <a16:creationId xmlns:a16="http://schemas.microsoft.com/office/drawing/2014/main" id="{272A62D5-91DE-4AE8-944E-54A2193BC0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7" y="5271190"/>
            <a:ext cx="4500801" cy="38195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AEE6CA-88A9-45FC-BD33-73791D2C88D4}"/>
              </a:ext>
            </a:extLst>
          </p:cNvPr>
          <p:cNvSpPr txBox="1"/>
          <p:nvPr/>
        </p:nvSpPr>
        <p:spPr>
          <a:xfrm>
            <a:off x="4572000" y="4774168"/>
            <a:ext cx="139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포탈 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5DF36-84FA-4627-B4AD-D02BE6A354E4}"/>
              </a:ext>
            </a:extLst>
          </p:cNvPr>
          <p:cNvSpPr txBox="1"/>
          <p:nvPr/>
        </p:nvSpPr>
        <p:spPr>
          <a:xfrm>
            <a:off x="4221204" y="9218400"/>
            <a:ext cx="174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Obj </a:t>
            </a:r>
            <a:r>
              <a:rPr lang="ko-KR" altLang="en-US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제작 및 편집</a:t>
            </a:r>
          </a:p>
        </p:txBody>
      </p:sp>
      <p:pic>
        <p:nvPicPr>
          <p:cNvPr id="9" name="그림 8" descr="다채로운이(가) 표시된 사진&#10;&#10;자동 생성된 설명">
            <a:extLst>
              <a:ext uri="{FF2B5EF4-FFF2-40B4-BE49-F238E27FC236}">
                <a16:creationId xmlns:a16="http://schemas.microsoft.com/office/drawing/2014/main" id="{E3A6DA63-3B35-4436-853E-A6F6E5008F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726" y="667980"/>
            <a:ext cx="8651598" cy="3637320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43F2945F-6186-4B08-88CB-9950AC9E98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098" y="4913683"/>
            <a:ext cx="7906853" cy="45345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5215B6-2402-4E7B-8AC0-59886317FCB9}"/>
              </a:ext>
            </a:extLst>
          </p:cNvPr>
          <p:cNvSpPr txBox="1"/>
          <p:nvPr/>
        </p:nvSpPr>
        <p:spPr>
          <a:xfrm>
            <a:off x="12115800" y="4424825"/>
            <a:ext cx="284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마인크래프트를</a:t>
            </a:r>
            <a:r>
              <a:rPr lang="ko-KR" altLang="en-US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이용한 맵 구상</a:t>
            </a:r>
          </a:p>
        </p:txBody>
      </p:sp>
    </p:spTree>
    <p:extLst>
      <p:ext uri="{BB962C8B-B14F-4D97-AF65-F5344CB8AC3E}">
        <p14:creationId xmlns:p14="http://schemas.microsoft.com/office/powerpoint/2010/main" val="53282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8332" y="2336022"/>
            <a:ext cx="9131257" cy="49522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960984" y="5333613"/>
            <a:ext cx="747311" cy="712015"/>
            <a:chOff x="12960984" y="5333613"/>
            <a:chExt cx="747311" cy="71201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0984" y="5333613"/>
              <a:ext cx="747311" cy="7120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53835" y="3385318"/>
            <a:ext cx="914799" cy="1365371"/>
            <a:chOff x="4753835" y="3385318"/>
            <a:chExt cx="914799" cy="13653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3835" y="3385318"/>
              <a:ext cx="914799" cy="13653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421576" y="3867283"/>
            <a:ext cx="517191" cy="651916"/>
            <a:chOff x="12421576" y="3867283"/>
            <a:chExt cx="517191" cy="65191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21576" y="3867283"/>
              <a:ext cx="517191" cy="6519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67390" y="6254156"/>
            <a:ext cx="755080" cy="951773"/>
            <a:chOff x="6067390" y="6254156"/>
            <a:chExt cx="755080" cy="95177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67390" y="6254156"/>
              <a:ext cx="755080" cy="95177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94558" y="4482556"/>
            <a:ext cx="7557327" cy="49522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2031" y="477964"/>
            <a:ext cx="17343938" cy="9331072"/>
            <a:chOff x="470888" y="477321"/>
            <a:chExt cx="17343938" cy="9331072"/>
          </a:xfrm>
          <a:solidFill>
            <a:srgbClr val="77D6C9"/>
          </a:solidFill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888" y="477321"/>
              <a:ext cx="17343938" cy="9331072"/>
            </a:xfrm>
            <a:prstGeom prst="rect">
              <a:avLst/>
            </a:prstGeom>
            <a:grpFill/>
          </p:spPr>
        </p:pic>
      </p:grpSp>
      <p:grpSp>
        <p:nvGrpSpPr>
          <p:cNvPr id="1002" name="그룹 1002"/>
          <p:cNvGrpSpPr/>
          <p:nvPr/>
        </p:nvGrpSpPr>
        <p:grpSpPr>
          <a:xfrm>
            <a:off x="-211158" y="2048385"/>
            <a:ext cx="2158355" cy="446083"/>
            <a:chOff x="-211158" y="2048385"/>
            <a:chExt cx="2158355" cy="44608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11158" y="2048385"/>
              <a:ext cx="2158355" cy="446083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19FDA8A-0963-4DFD-9199-E403AAA92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913" y="797403"/>
            <a:ext cx="13592174" cy="869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7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2917 -0.4888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58" y="-2444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917 -0.48889 L 0.1625 -0.4845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 -0.48457 L 0.075 -0.1925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145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 -0.19259 L 0 0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083 0.1777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42" y="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83 0.17778 L 0 -0.4814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-3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48148 L -0.17917 -0.4845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917 -0.48457 L 0 0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2422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54</Words>
  <Application>Microsoft Office PowerPoint</Application>
  <PresentationFormat>사용자 지정</PresentationFormat>
  <Paragraphs>15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배달의민족 주아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이승학(2018182026)</cp:lastModifiedBy>
  <cp:revision>6</cp:revision>
  <dcterms:created xsi:type="dcterms:W3CDTF">2021-12-12T23:50:15Z</dcterms:created>
  <dcterms:modified xsi:type="dcterms:W3CDTF">2021-12-12T16:10:00Z</dcterms:modified>
</cp:coreProperties>
</file>