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38DA0-5814-4B40-965E-2678FD7ED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61239-0362-41F8-AA40-0CBE59C41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45AAA-DC79-4A33-9FC7-4F2ACB07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E2F7-D60F-442A-9D29-4ED75DD766B9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D5F6F-6FEC-4608-BE91-6EF76A81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CE03F-6CC4-4F20-8C9C-D5E42E3A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8BE-EADD-480C-8C1F-4513F612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0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B8C25-9488-42AB-A8E6-EFC44628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D80A3-AD48-43D6-9C29-4DB1A01E3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31087-2735-41DB-863B-4DABD49B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E2F7-D60F-442A-9D29-4ED75DD766B9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08CA1-80CB-4119-8322-C5824E4C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B5421-DFF4-4462-B871-7088821D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8BE-EADD-480C-8C1F-4513F612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BF3C03-4AF7-4E2F-8F68-0380C759B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9D84E1-285E-48F2-81D3-7BCDEF205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32282-C376-47B3-9410-97D01C1F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E2F7-D60F-442A-9D29-4ED75DD766B9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367BD-8910-49F7-AF16-2B9789FA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F8252-7550-4122-BDB6-4DB5B8E9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8BE-EADD-480C-8C1F-4513F612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83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3D1F1-BC68-4827-AD34-C0E01263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66908-4A89-44B7-AB71-F6526177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1138C-96B5-48AC-A4C0-0BB5CE82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E2F7-D60F-442A-9D29-4ED75DD766B9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BCB7E-4887-4BB5-A8FC-CDE178EF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C63D6-C826-4B60-9AD0-FC4D4E91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8BE-EADD-480C-8C1F-4513F612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0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466E9-FEE2-4CFB-888B-12686B42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3914DE-EBDE-491E-B1F1-8F34FC33C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77575-1636-4AD9-AF00-29DB040D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E2F7-D60F-442A-9D29-4ED75DD766B9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9A164-19D0-41CC-AE6C-FD3CD7EC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E17C5-70D8-4EDE-AECE-470C5F61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8BE-EADD-480C-8C1F-4513F612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0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AAD9F-8FF3-4F62-9AD1-B8659B95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7A559-F78C-4F4B-BAF7-150DC8018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8C0110-F891-470F-B9CE-056F383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0A8A3-4776-4743-B50D-DEB4F575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E2F7-D60F-442A-9D29-4ED75DD766B9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B39916-587B-4A01-A867-7C6F04BE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A340F-DE29-463E-8E5F-41632EDD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8BE-EADD-480C-8C1F-4513F612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36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0AD87-5237-4317-A6EA-47A296C9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28493-AC32-4086-9F2F-4785EE41C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4B4021-2171-4504-9870-207216512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84AB6B-BAEE-45F4-853C-90225027F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A25863-159E-495F-871F-E75E727B2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4AD880-5152-4A1D-AE0B-52EDC367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E2F7-D60F-442A-9D29-4ED75DD766B9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E3B540-43EC-42A3-86F6-6FD30602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D756D8-8722-4531-8862-E305E9FC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8BE-EADD-480C-8C1F-4513F612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07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CA0FE-D740-4FE3-82C7-B5CE4DA3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7D61E5-C784-4E09-B39A-86E17E74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E2F7-D60F-442A-9D29-4ED75DD766B9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50C23E-2B41-4633-8F62-736277EF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E44841-8B44-4033-9FB7-080737B6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8BE-EADD-480C-8C1F-4513F612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23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9C9452-D88D-4398-8BF4-CCA86892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E2F7-D60F-442A-9D29-4ED75DD766B9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E08AF3-A68A-439F-A036-27B6D10A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F97002-E469-49C7-BF61-794B2481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8BE-EADD-480C-8C1F-4513F612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6627E-9C7D-4584-8465-9595198E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34CE0-F6BD-4E5D-9D18-BECB6D4F6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81CDC8-85F8-41A1-81AD-C767C08D3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8866B-DDE8-40F7-BA61-AE761030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E2F7-D60F-442A-9D29-4ED75DD766B9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2079D-2E92-4AFF-9BFF-8D1D8630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4E6C58-D3D4-4493-A9BB-21CB8FC4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8BE-EADD-480C-8C1F-4513F612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93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9E55B-2BE3-470A-8CC4-E2B35AFA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90DD0F-9C87-4119-933C-36744E853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CCEAA0-6022-49B0-BF67-436276E29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B6C14-2449-43BC-A2FB-B7D897CD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E2F7-D60F-442A-9D29-4ED75DD766B9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C6E889-A204-49EF-BCB0-FFAED52B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2944EF-8F9C-4A21-980D-CC2C2509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8BE-EADD-480C-8C1F-4513F612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2696F6-D365-40F5-ADC5-57DE05D1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D76B35-BEDA-40C6-AE82-F5D3016B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D53E1-05F4-4CC1-892F-1896A1414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CE2F7-D60F-442A-9D29-4ED75DD766B9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53F44-AAE8-455C-ABE0-F14B8D672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8B7F-8EA2-48A6-8963-386D45D36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A88BE-EADD-480C-8C1F-4513F612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7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3882-AC07-4E12-8120-2F78E01D5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1505"/>
            <a:ext cx="9144000" cy="2387600"/>
          </a:xfrm>
        </p:spPr>
        <p:txBody>
          <a:bodyPr/>
          <a:lstStyle/>
          <a:p>
            <a:r>
              <a:rPr lang="en-US" altLang="ko-KR" dirty="0"/>
              <a:t>2021 </a:t>
            </a:r>
            <a:r>
              <a:rPr lang="ko-KR" altLang="en-US" dirty="0"/>
              <a:t>윈도우 프로그래밍 기말과제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C9E2D0-06C5-4E3C-96C7-F3267A881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4056"/>
            <a:ext cx="9144000" cy="1655762"/>
          </a:xfrm>
        </p:spPr>
        <p:txBody>
          <a:bodyPr/>
          <a:lstStyle/>
          <a:p>
            <a:r>
              <a:rPr lang="en-US" altLang="ko-KR" dirty="0"/>
              <a:t>2018182015 </a:t>
            </a:r>
            <a:r>
              <a:rPr lang="ko-KR" altLang="en-US" dirty="0" err="1"/>
              <a:t>손정원</a:t>
            </a:r>
            <a:endParaRPr lang="en-US" altLang="ko-KR" dirty="0"/>
          </a:p>
          <a:p>
            <a:r>
              <a:rPr lang="en-US" altLang="ko-KR" dirty="0"/>
              <a:t>2018182026 </a:t>
            </a:r>
            <a:r>
              <a:rPr lang="ko-KR" altLang="en-US" dirty="0"/>
              <a:t>이승학</a:t>
            </a:r>
          </a:p>
        </p:txBody>
      </p:sp>
    </p:spTree>
    <p:extLst>
      <p:ext uri="{BB962C8B-B14F-4D97-AF65-F5344CB8AC3E}">
        <p14:creationId xmlns:p14="http://schemas.microsoft.com/office/powerpoint/2010/main" val="221434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BBC09C-9FA3-4D0D-AEAC-8763D4C6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4" y="246336"/>
            <a:ext cx="5699126" cy="28849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270A75-986D-4AC7-9D87-72A2972F4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25" y="1643619"/>
            <a:ext cx="3045650" cy="35707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BD1CAA-B5EF-4E01-90EE-C5D759160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800" y="1643619"/>
            <a:ext cx="2688400" cy="35673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B99E24E-A5B6-46EB-9665-7D335B492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4" y="3429000"/>
            <a:ext cx="6462923" cy="3296964"/>
          </a:xfrm>
          <a:prstGeom prst="rect">
            <a:avLst/>
          </a:prstGeom>
        </p:spPr>
      </p:pic>
      <p:pic>
        <p:nvPicPr>
          <p:cNvPr id="1026" name="Picture 2" descr="Steam의 Jump King">
            <a:extLst>
              <a:ext uri="{FF2B5EF4-FFF2-40B4-BE49-F238E27FC236}">
                <a16:creationId xmlns:a16="http://schemas.microsoft.com/office/drawing/2014/main" id="{53B60A0D-5BED-4A00-B5E7-CC81B2670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8642"/>
            <a:ext cx="6662057" cy="499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eam의 ALTF4">
            <a:extLst>
              <a:ext uri="{FF2B5EF4-FFF2-40B4-BE49-F238E27FC236}">
                <a16:creationId xmlns:a16="http://schemas.microsoft.com/office/drawing/2014/main" id="{D17640D2-A63A-46D9-82C4-A1D699852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184" y="2642166"/>
            <a:ext cx="7494816" cy="421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땡칠e] 07e.kr 게임코드 가장 싼 곳!">
            <a:extLst>
              <a:ext uri="{FF2B5EF4-FFF2-40B4-BE49-F238E27FC236}">
                <a16:creationId xmlns:a16="http://schemas.microsoft.com/office/drawing/2014/main" id="{47CDD7F1-7B35-4AE3-80C2-9698ECAE4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87" y="-6134"/>
            <a:ext cx="7667607" cy="429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2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7FE1A-9999-47E2-89A5-044B69EC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구현하고자 계획했던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DA682-FD17-4399-B966-A378BAD8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명이 조종하는 캐릭터 두 개가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캐릭터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 밟을 수 있는 바닥이 있고 마찬가지로 캐릭터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 밟을 수 있는 바닥도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움직이는 발판이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이동수단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장애물과 몬스터가 있다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플레이어는 몬스터를 공격할 수 없고 피해 가야만 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맵 자체 제작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리소스를 따오는 것이 가능하다면 따오기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원작 기준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스테이지 구현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혹은 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등장 캐릭터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보라돌이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나나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배경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자체 제작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D0DCF68-4069-4165-8ED5-E968DFDFAB9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명이 조종하는 캐릭터 두 개가 있다</a:t>
            </a:r>
            <a:r>
              <a:rPr lang="en-US" altLang="ko-KR" sz="1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캐릭터 </a:t>
            </a:r>
            <a:r>
              <a:rPr lang="en-US" altLang="ko-KR" sz="1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ko-KR" sz="1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 밟을 수 있는 바닥이 있고 마찬가지로 캐릭터 </a:t>
            </a:r>
            <a:r>
              <a:rPr lang="en-US" altLang="ko-KR" sz="1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ko-KR" sz="1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 밟을 수 있는 바닥도 있다</a:t>
            </a:r>
            <a:r>
              <a:rPr lang="en-US" altLang="ko-KR" sz="1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움직이는 발판이 있다</a:t>
            </a:r>
            <a:r>
              <a:rPr lang="en-US" altLang="ko-KR" sz="1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ko-KR" sz="1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이동수단</a:t>
            </a:r>
            <a:r>
              <a:rPr lang="en-US" altLang="ko-KR" sz="1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장애물과 몬스터가 있다 </a:t>
            </a:r>
            <a:r>
              <a:rPr lang="en-US" altLang="ko-KR" sz="1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플레이어는 몬스터를 공격할 수 없고 피해 가야만 한다</a:t>
            </a:r>
            <a:r>
              <a:rPr lang="en-US" altLang="ko-KR" sz="1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맵 자체 제작 </a:t>
            </a:r>
            <a:r>
              <a:rPr lang="en-US" altLang="ko-KR" sz="1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리소스를 따오는 것이 가능하다면 따오기</a:t>
            </a:r>
            <a:r>
              <a:rPr lang="en-US" altLang="ko-KR" sz="1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원작 기준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스테이지 구현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혹은 더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등장 캐릭터 </a:t>
            </a:r>
            <a:r>
              <a:rPr lang="ko-KR" altLang="ko-KR" sz="18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보라돌이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나나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배경</a:t>
            </a:r>
            <a:r>
              <a:rPr lang="en-US" altLang="ko-KR" sz="1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자체 제작</a:t>
            </a:r>
            <a:r>
              <a:rPr lang="en-US" altLang="ko-KR" sz="1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38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8D51639-F5AA-44F1-BB2F-64D37BDEA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57162"/>
            <a:ext cx="3276600" cy="5095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ADF143-769C-4E70-83E6-481C2896F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251" y="370152"/>
            <a:ext cx="9056449" cy="61176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CDB3E1-D887-4911-8984-68DBD4F21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051" y="1537179"/>
            <a:ext cx="8024949" cy="532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7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물, 실외, 하늘, 해양이(가) 표시된 사진&#10;&#10;자동 생성된 설명">
            <a:extLst>
              <a:ext uri="{FF2B5EF4-FFF2-40B4-BE49-F238E27FC236}">
                <a16:creationId xmlns:a16="http://schemas.microsoft.com/office/drawing/2014/main" id="{0EB77F4F-2CEA-48AB-87A7-90C69B417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14" y="0"/>
            <a:ext cx="5808797" cy="4538122"/>
          </a:xfrm>
          <a:prstGeom prst="rect">
            <a:avLst/>
          </a:prstGeom>
        </p:spPr>
      </p:pic>
      <p:pic>
        <p:nvPicPr>
          <p:cNvPr id="7" name="그림 6" descr="옥외설치물, 그물이(가) 표시된 사진&#10;&#10;자동 생성된 설명">
            <a:extLst>
              <a:ext uri="{FF2B5EF4-FFF2-40B4-BE49-F238E27FC236}">
                <a16:creationId xmlns:a16="http://schemas.microsoft.com/office/drawing/2014/main" id="{2F8BFBC6-D19A-41E5-8811-8B3E4D5D7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3" y="503015"/>
            <a:ext cx="9805966" cy="49029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2FF4DC-1053-433C-84CB-557CFD091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983" y="1218529"/>
            <a:ext cx="7622034" cy="4690484"/>
          </a:xfrm>
          <a:prstGeom prst="rect">
            <a:avLst/>
          </a:prstGeom>
        </p:spPr>
      </p:pic>
      <p:pic>
        <p:nvPicPr>
          <p:cNvPr id="9" name="그림 8" descr="텍스트, 고양이, 패브릭이(가) 표시된 사진&#10;&#10;자동 생성된 설명">
            <a:extLst>
              <a:ext uri="{FF2B5EF4-FFF2-40B4-BE49-F238E27FC236}">
                <a16:creationId xmlns:a16="http://schemas.microsoft.com/office/drawing/2014/main" id="{B8347B1A-E916-43C2-B139-7E492C50EA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55" y="3807784"/>
            <a:ext cx="7792766" cy="1948187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3D29B81-92C8-42CE-9068-3C181C2B12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966" y="4957516"/>
            <a:ext cx="7622034" cy="19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2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161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2021 윈도우 프로그래밍 기말과제</vt:lpstr>
      <vt:lpstr>PowerPoint 프레젠테이션</vt:lpstr>
      <vt:lpstr>구현하고자 계획했던 내용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윈도우 프로그래밍 기말과제</dc:title>
  <dc:creator>이승학(2018182026)</dc:creator>
  <cp:lastModifiedBy>이승학(2018182026)</cp:lastModifiedBy>
  <cp:revision>6</cp:revision>
  <dcterms:created xsi:type="dcterms:W3CDTF">2021-06-15T02:09:19Z</dcterms:created>
  <dcterms:modified xsi:type="dcterms:W3CDTF">2021-06-15T10:29:03Z</dcterms:modified>
</cp:coreProperties>
</file>