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A9A1BE-EAE7-4EBA-986E-8175EE3AF4CF}">
  <a:tblStyle styleId="{4CA9A1BE-EAE7-4EBA-986E-8175EE3AF4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{4CA9A1BE-EAE7-4EBA-986E-8175EE3AF4CF}</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{4CA9A1BE-EAE7-4EBA-986E-8175EE3AF4CF}</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{4CA9A1BE-EAE7-4EBA-986E-8175EE3AF4CF}</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{4CA9A1BE-EAE7-4EBA-986E-8175EE3AF4CF}</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{4CA9A1BE-EAE7-4EBA-986E-8175EE3AF4CF}</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