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43DF39-3C95-4DFE-A330-2B5E1FD128FB}">
  <a:tblStyle styleId="{B143DF39-3C95-4DFE-A330-2B5E1FD12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{B143DF39-3C95-4DFE-A330-2B5E1FD128FB}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