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8E0848-71C3-4915-82A8-53B3184FD02C}">
  <a:tblStyle styleId="{C78E0848-71C3-4915-82A8-53B3184FD0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{C78E0848-71C3-4915-82A8-53B3184FD02C}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{C78E0848-71C3-4915-82A8-53B3184FD02C}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{C78E0848-71C3-4915-82A8-53B3184FD02C}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{C78E0848-71C3-4915-82A8-53B3184FD02C}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{C78E0848-71C3-4915-82A8-53B3184FD02C}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{C78E0848-71C3-4915-82A8-53B3184FD02C}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{C78E0848-71C3-4915-82A8-53B3184FD02C}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{C78E0848-71C3-4915-82A8-53B3184FD02C}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{C78E0848-71C3-4915-82A8-53B3184FD02C}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{C78E0848-71C3-4915-82A8-53B3184FD02C}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{C78E0848-71C3-4915-82A8-53B3184FD02C}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{C78E0848-71C3-4915-82A8-53B3184FD02C}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