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195e58c9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195e58c9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1be39589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1be39589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1be3958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1be3958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 Level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COALESCE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NULLIF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Stored Procedures and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Views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Triggers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focus on learning a few theoretical concepts, such as choosing the correct data type for a stored value and setting possible constraints on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learn about primary and foreign keys.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