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9B0444-53F5-4755-BDE7-9638BB4C4AC0}">
  <a:tblStyle styleId="{0D9B0444-53F5-4755-BDE7-9638BB4C4A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{0D9B0444-53F5-4755-BDE7-9638BB4C4AC0}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