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40AC9C-3365-4799-8ABC-4C86E159B04D}">
  <a:tblStyle styleId="{7640AC9C-3365-4799-8ABC-4C86E159B0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{7640AC9C-3365-4799-8ABC-4C86E159B04D}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{7640AC9C-3365-4799-8ABC-4C86E159B04D}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{7640AC9C-3365-4799-8ABC-4C86E159B04D}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{7640AC9C-3365-4799-8ABC-4C86E159B04D}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{7640AC9C-3365-4799-8ABC-4C86E159B04D}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{7640AC9C-3365-4799-8ABC-4C86E159B04D}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{7640AC9C-3365-4799-8ABC-4C86E159B04D}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{7640AC9C-3365-4799-8ABC-4C86E159B04D}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