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7"/>
  </p:notesMasterIdLst>
  <p:sldIdLst>
    <p:sldId id="258" r:id="rId2"/>
    <p:sldId id="508" r:id="rId3"/>
    <p:sldId id="507" r:id="rId4"/>
    <p:sldId id="509" r:id="rId5"/>
    <p:sldId id="51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2903" userDrawn="1">
          <p15:clr>
            <a:srgbClr val="A4A3A4"/>
          </p15:clr>
        </p15:guide>
        <p15:guide id="3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geun Choi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5B2"/>
    <a:srgbClr val="000000"/>
    <a:srgbClr val="00B050"/>
    <a:srgbClr val="003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6166" autoAdjust="0"/>
  </p:normalViewPr>
  <p:slideViewPr>
    <p:cSldViewPr snapToGrid="0" showGuides="1">
      <p:cViewPr>
        <p:scale>
          <a:sx n="75" d="100"/>
          <a:sy n="75" d="100"/>
        </p:scale>
        <p:origin x="1694" y="29"/>
      </p:cViewPr>
      <p:guideLst>
        <p:guide orient="horz" pos="663"/>
        <p:guide pos="2903"/>
        <p:guide pos="24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388"/>
    </p:cViewPr>
  </p:sorterViewPr>
  <p:notesViewPr>
    <p:cSldViewPr snapToGrid="0" showGuides="1">
      <p:cViewPr varScale="1">
        <p:scale>
          <a:sx n="75" d="100"/>
          <a:sy n="75" d="100"/>
        </p:scale>
        <p:origin x="331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57" tIns="47379" rIns="94757" bIns="47379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57" tIns="47379" rIns="94757" bIns="47379" rtlCol="0"/>
          <a:lstStyle>
            <a:lvl1pPr algn="r">
              <a:defRPr sz="1300"/>
            </a:lvl1pPr>
          </a:lstStyle>
          <a:p>
            <a:fld id="{DABB6CF4-CF9E-4CC3-8CFF-E58937ADAC5E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7" tIns="47379" rIns="94757" bIns="4737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4757" tIns="47379" rIns="94757" bIns="47379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757" tIns="47379" rIns="94757" bIns="47379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757" tIns="47379" rIns="94757" bIns="47379" rtlCol="0" anchor="b"/>
          <a:lstStyle>
            <a:lvl1pPr algn="r">
              <a:defRPr sz="1300"/>
            </a:lvl1pPr>
          </a:lstStyle>
          <a:p>
            <a:fld id="{BE97380B-BE46-458C-BFC3-D3379E095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0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7380B-BE46-458C-BFC3-D3379E0951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3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E48743B-1B0E-4E00-A498-2FDF47CC9AF0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4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14409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74352"/>
            <a:ext cx="6858000" cy="287410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FBEBBB2-891C-4453-953C-371221EAD131}" type="datetime1">
              <a:rPr lang="ko-KR" altLang="en-US" smtClean="0"/>
              <a:t>2019-04-04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2F22-552B-4E11-8F89-00F97753D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5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20584A5-1880-4DBC-A616-84E179B5F010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144099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143000" y="2874352"/>
            <a:ext cx="6858000" cy="2874108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92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72D1B3-0B0A-41FB-8F7D-AC98B66AB1E0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32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8A2F6E-04A7-4004-ABE4-AB5BECA2E7FC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3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956E4D4-4D1B-4DFA-811F-743C5D726320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39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89B14-B414-4C49-B87E-4B469395E3F4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1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FDDD13B-12EB-47C8-A564-04197E833D2F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144099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143000" y="2874352"/>
            <a:ext cx="6858000" cy="2874108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99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D70DE37-6E81-48D3-BFF4-F3891D5CA013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85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8EDD3B9-840B-486E-9C45-549423C52D9E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74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A4B113-7055-4EAD-AE98-D15ABD16E038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330023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7946" y="3286897"/>
            <a:ext cx="3732642" cy="280275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842190C-2771-410D-B003-F3892BA308F9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32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2B8F587-54A0-4D2A-9955-2A1B5944AC7C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01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C9797BB-3D48-405B-B1D4-FA175CAC50CC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144099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143000" y="2874352"/>
            <a:ext cx="6858000" cy="2874108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1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D57AD7F-9CC2-497C-BC11-42A8F34E1BEB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90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2CA0C6-89C1-4F11-8F9A-4DBBB33B7402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21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E48743B-1B0E-4E00-A498-2FDF47CC9AF0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22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63E2A09-25A5-484C-B24A-773C5FA221B5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067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20584A5-1880-4DBC-A616-84E179B5F010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144099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143000" y="2874352"/>
            <a:ext cx="6858000" cy="2874108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92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72D1B3-0B0A-41FB-8F7D-AC98B66AB1E0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33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8A2F6E-04A7-4004-ABE4-AB5BECA2E7FC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5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5FC25B2-FFBD-460B-A8C3-CD2DB5A59A9E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2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FACA1D-55D5-4623-823E-A5703FB9E878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6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63E2A09-25A5-484C-B24A-773C5FA221B5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0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9898D7F-8D6B-42B9-AFFC-93F74AC37232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4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0E990F4-65BF-464A-B29E-25E7E53D0D9C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1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1FD92B1-57B6-4671-BA7C-F73B1EC3BC45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0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92782CF-839E-4525-9450-9E65E420B6FE}" type="datetime1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08300"/>
            <a:ext cx="7886700" cy="5268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478" y="6502165"/>
            <a:ext cx="715120" cy="257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262FB-FF09-48C3-B0A1-11619F3B2EE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52000" y="695067"/>
            <a:ext cx="8640000" cy="72000"/>
            <a:chOff x="257908" y="765541"/>
            <a:chExt cx="8640000" cy="72000"/>
          </a:xfrm>
        </p:grpSpPr>
        <p:sp>
          <p:nvSpPr>
            <p:cNvPr id="10" name="직사각형 9"/>
            <p:cNvSpPr/>
            <p:nvPr/>
          </p:nvSpPr>
          <p:spPr>
            <a:xfrm>
              <a:off x="257908" y="765541"/>
              <a:ext cx="1080000" cy="72000"/>
            </a:xfrm>
            <a:prstGeom prst="rect">
              <a:avLst/>
            </a:prstGeom>
            <a:solidFill>
              <a:srgbClr val="0467B3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none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337908" y="765541"/>
              <a:ext cx="1080000" cy="72000"/>
            </a:xfrm>
            <a:prstGeom prst="rect">
              <a:avLst/>
            </a:prstGeom>
            <a:solidFill>
              <a:srgbClr val="41525D"/>
            </a:solidFill>
            <a:ln>
              <a:solidFill>
                <a:srgbClr val="4152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none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17908" y="765541"/>
              <a:ext cx="6480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CA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none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12" y="0"/>
            <a:ext cx="1598751" cy="664313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23402" y="6470955"/>
            <a:ext cx="241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i="0" dirty="0"/>
              <a:t>정밀제어시스템연구실</a:t>
            </a:r>
          </a:p>
        </p:txBody>
      </p:sp>
    </p:spTree>
    <p:extLst>
      <p:ext uri="{BB962C8B-B14F-4D97-AF65-F5344CB8AC3E}">
        <p14:creationId xmlns:p14="http://schemas.microsoft.com/office/powerpoint/2010/main" val="175959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1" r:id="rId11"/>
    <p:sldLayoutId id="2147483802" r:id="rId12"/>
    <p:sldLayoutId id="2147483803" r:id="rId13"/>
    <p:sldLayoutId id="2147483775" r:id="rId14"/>
    <p:sldLayoutId id="2147483779" r:id="rId15"/>
    <p:sldLayoutId id="2147483786" r:id="rId16"/>
    <p:sldLayoutId id="2147483787" r:id="rId17"/>
    <p:sldLayoutId id="2147483788" r:id="rId18"/>
    <p:sldLayoutId id="2147483824" r:id="rId19"/>
    <p:sldLayoutId id="2147483825" r:id="rId20"/>
    <p:sldLayoutId id="2147483826" r:id="rId21"/>
    <p:sldLayoutId id="2147483827" r:id="rId22"/>
    <p:sldLayoutId id="2147483828" r:id="rId23"/>
    <p:sldLayoutId id="2147483829" r:id="rId24"/>
    <p:sldLayoutId id="2147483830" r:id="rId25"/>
    <p:sldLayoutId id="2147483831" r:id="rId26"/>
    <p:sldLayoutId id="2147483832" r:id="rId27"/>
    <p:sldLayoutId id="2147483833" r:id="rId2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echasolutionwiki.com/index.php?title=ADC%EB%A5%BC_%EC%9D%B4%EC%9A%A9%ED%95%B4_%EC%A1%B0%EB%8F%84%EC%84%BC%EC%84%9C_%EC%82%AC%EC%9A%A9%ED%95%98%EA%B8%B0_(%ED%8C%8C%EC%9D%B4%EC%8D%AC)" TargetMode="External"/><Relationship Id="rId2" Type="http://schemas.openxmlformats.org/officeDocument/2006/relationships/hyperlink" Target="git://github.com/doceme/py-spidev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spidev/" TargetMode="External"/><Relationship Id="rId2" Type="http://schemas.openxmlformats.org/officeDocument/2006/relationships/hyperlink" Target="https://m.blog.naver.com/PostView.nhn?blogId=msyang59&amp;logNo=220806962339&amp;proxyReferer=https%3A%2F%2Fwww.google.com%2F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685800" y="1623092"/>
            <a:ext cx="7772400" cy="252970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b="1" dirty="0"/>
              <a:t>ADC(12bit) + Magnetic angle</a:t>
            </a:r>
            <a:br>
              <a:rPr lang="en-US" altLang="ko-KR" sz="3600" b="1" dirty="0"/>
            </a:br>
            <a:br>
              <a:rPr lang="en-US" altLang="ko-KR" sz="2400" b="1" dirty="0"/>
            </a:b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CBAE9-2B80-4A99-83BF-E023A0D5DA3F}"/>
              </a:ext>
            </a:extLst>
          </p:cNvPr>
          <p:cNvSpPr txBox="1"/>
          <p:nvPr/>
        </p:nvSpPr>
        <p:spPr>
          <a:xfrm>
            <a:off x="6319903" y="5304436"/>
            <a:ext cx="2551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/>
              <a:t>Micro Servo System Lab</a:t>
            </a:r>
          </a:p>
          <a:p>
            <a:pPr algn="r"/>
            <a:endParaRPr lang="en-US" altLang="ko-KR" sz="1600" b="1" dirty="0"/>
          </a:p>
          <a:p>
            <a:pPr algn="r"/>
            <a:r>
              <a:rPr lang="ko-KR" altLang="en-US" sz="1600" b="1" dirty="0"/>
              <a:t>황해진</a:t>
            </a:r>
          </a:p>
        </p:txBody>
      </p:sp>
    </p:spTree>
    <p:extLst>
      <p:ext uri="{BB962C8B-B14F-4D97-AF65-F5344CB8AC3E}">
        <p14:creationId xmlns:p14="http://schemas.microsoft.com/office/powerpoint/2010/main" val="301241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A1A075-94DC-47F7-B8F9-25E82B7F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F767A9-55E8-4445-A8D1-9DD3623D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ADC(12bit) + Magnetic angle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B58CA-F5B5-42C7-AB0C-8CE680BB549D}"/>
              </a:ext>
            </a:extLst>
          </p:cNvPr>
          <p:cNvSpPr txBox="1"/>
          <p:nvPr/>
        </p:nvSpPr>
        <p:spPr>
          <a:xfrm>
            <a:off x="395288" y="1330036"/>
            <a:ext cx="816723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MCP 3204 </a:t>
            </a:r>
            <a:r>
              <a:rPr lang="en-US" altLang="ko-KR" sz="1600" dirty="0" err="1"/>
              <a:t>adc</a:t>
            </a:r>
            <a:r>
              <a:rPr lang="ko-KR" altLang="en-US" sz="1600" dirty="0"/>
              <a:t> 활용</a:t>
            </a:r>
            <a:r>
              <a:rPr lang="en-US" altLang="ko-KR" sz="1600" dirty="0"/>
              <a:t> (MCP 3208</a:t>
            </a:r>
            <a:r>
              <a:rPr lang="ko-KR" altLang="en-US" sz="1600" dirty="0"/>
              <a:t>과는 </a:t>
            </a:r>
            <a:r>
              <a:rPr lang="en-US" altLang="ko-KR" sz="1600" dirty="0"/>
              <a:t>channel</a:t>
            </a:r>
            <a:r>
              <a:rPr lang="ko-KR" altLang="en-US" sz="1600" dirty="0"/>
              <a:t>수 밖에 없음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앱솔루트</a:t>
            </a:r>
            <a:r>
              <a:rPr lang="ko-KR" altLang="en-US" sz="1600" dirty="0"/>
              <a:t> 각도 센서 </a:t>
            </a:r>
            <a:r>
              <a:rPr lang="en-US" altLang="ko-KR" sz="1600" dirty="0"/>
              <a:t>: </a:t>
            </a:r>
            <a:r>
              <a:rPr lang="en-US" altLang="ko-KR" dirty="0" err="1"/>
              <a:t>eZencoder</a:t>
            </a:r>
            <a:r>
              <a:rPr lang="en-US" altLang="ko-KR" dirty="0"/>
              <a:t>(magnetic angle sensor, 12bit) in i2a system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Raspberry 3 + Ubuntu + ROS + Python </a:t>
            </a:r>
            <a:r>
              <a:rPr lang="ko-KR" altLang="en-US" sz="1600" dirty="0"/>
              <a:t>기반</a:t>
            </a:r>
            <a:r>
              <a:rPr lang="en-US" altLang="ko-KR" sz="1600" dirty="0"/>
              <a:t> </a:t>
            </a:r>
            <a:r>
              <a:rPr lang="ko-KR" altLang="en-US" sz="1600" dirty="0"/>
              <a:t>환경에서 진행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외부 라이브러리 </a:t>
            </a:r>
            <a:r>
              <a:rPr lang="en-US" altLang="ko-KR" sz="1600" dirty="0"/>
              <a:t>python – </a:t>
            </a:r>
            <a:r>
              <a:rPr lang="en-US" altLang="ko-KR" sz="1600" dirty="0" err="1"/>
              <a:t>Spidev</a:t>
            </a:r>
            <a:r>
              <a:rPr lang="en-US" altLang="ko-KR" sz="1600" dirty="0"/>
              <a:t> </a:t>
            </a:r>
            <a:r>
              <a:rPr lang="ko-KR" altLang="en-US" sz="1600" dirty="0"/>
              <a:t>활용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VDD, VREF : 5V</a:t>
            </a:r>
            <a:r>
              <a:rPr lang="ko-KR" altLang="en-US" sz="1600" dirty="0"/>
              <a:t>로 진행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CH0 </a:t>
            </a:r>
            <a:r>
              <a:rPr lang="ko-KR" altLang="en-US" sz="1600" dirty="0"/>
              <a:t>을 활용한 코드 작성 </a:t>
            </a:r>
            <a:r>
              <a:rPr lang="en-US" altLang="ko-KR" sz="1600" dirty="0"/>
              <a:t>(magnetic.py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 0~4 </a:t>
            </a:r>
            <a:r>
              <a:rPr lang="ko-KR" altLang="en-US" sz="1600" dirty="0"/>
              <a:t>를 바꾸어 조절 가능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0A0BC3-3515-4DA8-AD88-8916E24F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8" y="4359671"/>
            <a:ext cx="3448050" cy="1952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F39EF58-AE74-4B46-A309-7EE3572E8751}"/>
              </a:ext>
            </a:extLst>
          </p:cNvPr>
          <p:cNvSpPr/>
          <p:nvPr/>
        </p:nvSpPr>
        <p:spPr>
          <a:xfrm>
            <a:off x="1796098" y="4351449"/>
            <a:ext cx="1160462" cy="53460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3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8650" y="83777"/>
            <a:ext cx="7886700" cy="580536"/>
          </a:xfrm>
        </p:spPr>
        <p:txBody>
          <a:bodyPr/>
          <a:lstStyle/>
          <a:p>
            <a:r>
              <a:rPr lang="en-US" altLang="ko-KR" dirty="0"/>
              <a:t>Raspberry 3 Pin map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AA371C-5563-4425-B0B0-FF543E4E6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Picture 2" descr="ë¼ì¦ë² ë¦¬íì´ 3 pinì ëí ì´ë¯¸ì§ ê²ìê²°ê³¼">
            <a:extLst>
              <a:ext uri="{FF2B5EF4-FFF2-40B4-BE49-F238E27FC236}">
                <a16:creationId xmlns:a16="http://schemas.microsoft.com/office/drawing/2014/main" id="{D85DF4A3-F2F7-4E4B-908E-64D0DD871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5" y="1184989"/>
            <a:ext cx="8042130" cy="47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865A37F-B098-45DD-88D3-165D31CE08BB}"/>
              </a:ext>
            </a:extLst>
          </p:cNvPr>
          <p:cNvSpPr/>
          <p:nvPr/>
        </p:nvSpPr>
        <p:spPr>
          <a:xfrm>
            <a:off x="4079241" y="3586479"/>
            <a:ext cx="1874520" cy="59944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FDDF4A-3826-4050-AB3D-B876845D4623}"/>
              </a:ext>
            </a:extLst>
          </p:cNvPr>
          <p:cNvSpPr/>
          <p:nvPr/>
        </p:nvSpPr>
        <p:spPr>
          <a:xfrm>
            <a:off x="6718545" y="3997960"/>
            <a:ext cx="1874520" cy="18796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FE19A5-A96E-42D0-9718-5E33E40209BC}"/>
              </a:ext>
            </a:extLst>
          </p:cNvPr>
          <p:cNvSpPr/>
          <p:nvPr/>
        </p:nvSpPr>
        <p:spPr>
          <a:xfrm>
            <a:off x="5157635" y="6175596"/>
            <a:ext cx="1874520" cy="41554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E145A-30E8-4A86-A147-500B7BCD0B6C}"/>
              </a:ext>
            </a:extLst>
          </p:cNvPr>
          <p:cNvSpPr txBox="1"/>
          <p:nvPr/>
        </p:nvSpPr>
        <p:spPr>
          <a:xfrm>
            <a:off x="7075090" y="62218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활용한 핀</a:t>
            </a:r>
          </a:p>
        </p:txBody>
      </p:sp>
    </p:spTree>
    <p:extLst>
      <p:ext uri="{BB962C8B-B14F-4D97-AF65-F5344CB8AC3E}">
        <p14:creationId xmlns:p14="http://schemas.microsoft.com/office/powerpoint/2010/main" val="258862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0CF001-2E92-477F-B9C8-721BBC09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B7E4E6-3552-498D-930A-27984265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Raspberry Pi – permission of SPI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5493D-89BA-4076-ACC5-EAAF813FBCB7}"/>
              </a:ext>
            </a:extLst>
          </p:cNvPr>
          <p:cNvSpPr txBox="1"/>
          <p:nvPr/>
        </p:nvSpPr>
        <p:spPr>
          <a:xfrm>
            <a:off x="162780" y="1239520"/>
            <a:ext cx="881844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prompt &gt;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raspi</a:t>
            </a:r>
            <a:r>
              <a:rPr lang="en-US" altLang="ko-KR" dirty="0"/>
              <a:t>-config -&gt;3. Interfacing Options -&gt; P3. SPI -&gt; yes -&gt; ok (SPI</a:t>
            </a:r>
            <a:r>
              <a:rPr lang="ko-KR" altLang="en-US" dirty="0"/>
              <a:t>활성화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nano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/modules – </a:t>
            </a:r>
            <a:r>
              <a:rPr lang="ko-KR" altLang="en-US" dirty="0"/>
              <a:t>파일 끝 부분에 </a:t>
            </a:r>
            <a:r>
              <a:rPr lang="en-US" altLang="ko-KR" dirty="0" err="1"/>
              <a:t>spidev</a:t>
            </a:r>
            <a:r>
              <a:rPr lang="en-US" altLang="ko-KR" dirty="0"/>
              <a:t> </a:t>
            </a:r>
            <a:r>
              <a:rPr lang="ko-KR" altLang="en-US" dirty="0"/>
              <a:t>추가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sudo</a:t>
            </a:r>
            <a:r>
              <a:rPr lang="en-US" altLang="ko-KR" dirty="0"/>
              <a:t> apt-get install python python-dev</a:t>
            </a:r>
          </a:p>
          <a:p>
            <a:r>
              <a:rPr lang="en-US" altLang="ko-KR" dirty="0"/>
              <a:t>	git clone </a:t>
            </a:r>
            <a:r>
              <a:rPr lang="en-US" altLang="ko-KR" dirty="0">
                <a:hlinkClick r:id="rId2"/>
              </a:rPr>
              <a:t>git://github.com/doceme/py-spidev</a:t>
            </a:r>
            <a:endParaRPr lang="en-US" altLang="ko-KR" dirty="0"/>
          </a:p>
          <a:p>
            <a:r>
              <a:rPr lang="en-US" altLang="ko-KR" dirty="0"/>
              <a:t>	cd </a:t>
            </a:r>
            <a:r>
              <a:rPr lang="en-US" altLang="ko-KR" dirty="0" err="1"/>
              <a:t>py-spidev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sudo</a:t>
            </a:r>
            <a:r>
              <a:rPr lang="en-US" altLang="ko-KR" dirty="0"/>
              <a:t> python setup.py install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sudo</a:t>
            </a:r>
            <a:r>
              <a:rPr lang="en-US" altLang="ko-KR" dirty="0"/>
              <a:t> shutdown –r now</a:t>
            </a:r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830D2-A6E1-42FC-8C6A-95468BE3F02C}"/>
              </a:ext>
            </a:extLst>
          </p:cNvPr>
          <p:cNvSpPr txBox="1"/>
          <p:nvPr/>
        </p:nvSpPr>
        <p:spPr>
          <a:xfrm>
            <a:off x="3869479" y="5354320"/>
            <a:ext cx="515111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참조 사이트 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3"/>
              </a:rPr>
              <a:t>http://mechasolutionwiki.com/index.php?title=ADC%EB%A5%BC_%EC%9D%B4%EC%9A%A9%ED%95%B4_%EC%A1%B0%EB%8F%84%EC%84%BC%EC%84%9C_%EC%82%AC%EC%9A%A9%ED%95%98%EA%B8%B0_(%ED%8C%8C%EC%9D%B4%EC%8D%AC)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592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F6ECC-F995-4ED6-AF5C-3F51FE82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62FB-FF09-48C3-B0A1-11619F3B2EE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B817176-FBC0-412E-A16E-2B2B333A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 Package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E1D82-38C3-40B4-B9DA-82B141389E39}"/>
              </a:ext>
            </a:extLst>
          </p:cNvPr>
          <p:cNvSpPr txBox="1"/>
          <p:nvPr/>
        </p:nvSpPr>
        <p:spPr>
          <a:xfrm>
            <a:off x="314709" y="1310640"/>
            <a:ext cx="8587607" cy="318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magentic_anlge</a:t>
            </a:r>
            <a:r>
              <a:rPr lang="ko-KR" altLang="en-US" dirty="0"/>
              <a:t> 패키지에서 별 건 없지만</a:t>
            </a:r>
            <a:r>
              <a:rPr lang="en-US" altLang="ko-KR" dirty="0"/>
              <a:t>, magnetic_read.py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rosrun</a:t>
            </a:r>
            <a:r>
              <a:rPr lang="en-US" altLang="ko-KR" dirty="0"/>
              <a:t> </a:t>
            </a:r>
            <a:r>
              <a:rPr lang="en-US" altLang="ko-KR" dirty="0" err="1"/>
              <a:t>mangetic_angle</a:t>
            </a:r>
            <a:r>
              <a:rPr lang="en-US" altLang="ko-KR" dirty="0"/>
              <a:t> magnetic_read.py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코드에 대한 설명은 아래 사이트 참조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050" dirty="0">
                <a:hlinkClick r:id="rId2"/>
              </a:rPr>
              <a:t>https://m.blog.naver.com/PostView.nhn?blogId=msyang59&amp;logNo=220806962339&amp;proxyReferer=https%3A%2F%2Fwww.google.com%2F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>
                <a:hlinkClick r:id="rId3"/>
              </a:rPr>
              <a:t>https://pypi.org/project/spidev/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346039879"/>
      </p:ext>
    </p:extLst>
  </p:cSld>
  <p:clrMapOvr>
    <a:masterClrMapping/>
  </p:clrMapOvr>
</p:sld>
</file>

<file path=ppt/theme/theme1.xml><?xml version="1.0" encoding="utf-8"?>
<a:theme xmlns:a="http://schemas.openxmlformats.org/drawingml/2006/main" name="Proposal">
  <a:themeElements>
    <a:clrScheme name="Yonsei">
      <a:dk1>
        <a:sysClr val="windowText" lastClr="000000"/>
      </a:dk1>
      <a:lt1>
        <a:sysClr val="window" lastClr="FFFFFF"/>
      </a:lt1>
      <a:dk2>
        <a:srgbClr val="41525D"/>
      </a:dk2>
      <a:lt2>
        <a:srgbClr val="9CAFB8"/>
      </a:lt2>
      <a:accent1>
        <a:srgbClr val="003875"/>
      </a:accent1>
      <a:accent2>
        <a:srgbClr val="0165B2"/>
      </a:accent2>
      <a:accent3>
        <a:srgbClr val="FDB826"/>
      </a:accent3>
      <a:accent4>
        <a:srgbClr val="ED7D31"/>
      </a:accent4>
      <a:accent5>
        <a:srgbClr val="A5300F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posal" id="{FA48ED4E-459C-447C-807A-5CA68E101F08}" vid="{E35812B2-789B-4F57-8789-4E6F43FD43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</Template>
  <TotalTime>21924</TotalTime>
  <Words>290</Words>
  <Application>Microsoft Office PowerPoint</Application>
  <PresentationFormat>화면 슬라이드 쇼(4:3)</PresentationFormat>
  <Paragraphs>47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Proposal</vt:lpstr>
      <vt:lpstr>ADC(12bit) + Magnetic angle  </vt:lpstr>
      <vt:lpstr>ADC(12bit) + Magnetic angle</vt:lpstr>
      <vt:lpstr>Raspberry 3 Pin map</vt:lpstr>
      <vt:lpstr>Raspberry Pi – permission of SPI</vt:lpstr>
      <vt:lpstr>ROS Package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황해진</dc:creator>
  <cp:lastModifiedBy>황해진 </cp:lastModifiedBy>
  <cp:revision>723</cp:revision>
  <cp:lastPrinted>2018-08-20T06:00:31Z</cp:lastPrinted>
  <dcterms:created xsi:type="dcterms:W3CDTF">2016-12-03T12:01:07Z</dcterms:created>
  <dcterms:modified xsi:type="dcterms:W3CDTF">2019-04-04T09:37:53Z</dcterms:modified>
</cp:coreProperties>
</file>