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65" r:id="rId7"/>
    <p:sldId id="269" r:id="rId8"/>
    <p:sldId id="270" r:id="rId9"/>
    <p:sldId id="261" r:id="rId10"/>
    <p:sldId id="258" r:id="rId11"/>
    <p:sldId id="259" r:id="rId12"/>
    <p:sldId id="260" r:id="rId13"/>
    <p:sldId id="262" r:id="rId14"/>
    <p:sldId id="263" r:id="rId15"/>
    <p:sldId id="264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ơn Lưu Thanh" initials="SLT" lastIdx="1" clrIdx="0">
    <p:extLst>
      <p:ext uri="{19B8F6BF-5375-455C-9EA6-DF929625EA0E}">
        <p15:presenceInfo xmlns:p15="http://schemas.microsoft.com/office/powerpoint/2012/main" userId="93e639e5a242ea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12T09:20:33.624" idx="1">
    <p:pos x="7324" y="91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B380-15E6-4D7A-8F5D-59B80764B5A6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B50F-53DC-42E7-BB4B-A4650D5F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879" y="1560242"/>
            <a:ext cx="9144000" cy="23876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VẼ PAINT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vkhow.ru/wp-content/uploads/2015/12/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58" y="3802252"/>
            <a:ext cx="2010850" cy="20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60" y="438753"/>
            <a:ext cx="9648825" cy="492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5183" y="5576552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 màu các hình cơ bản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5" y="1454776"/>
            <a:ext cx="4810595" cy="2692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73" y="1454776"/>
            <a:ext cx="5279890" cy="2692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147" y="4314423"/>
            <a:ext cx="20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 khi di chuyển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993" y="4314423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di chuyển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1142" y="5357611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 tac di chuyển một đối tượng trong chương trình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3" y="1559216"/>
            <a:ext cx="4831590" cy="2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72" y="1559216"/>
            <a:ext cx="4817738" cy="247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5971" y="4237149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 khi Copy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7831" y="423714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Copy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8817" y="4984124"/>
            <a:ext cx="293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 tác Copy một đối tượng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50" y="786483"/>
            <a:ext cx="9658350" cy="4924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8293" y="5710908"/>
            <a:ext cx="21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Pencil để vẽ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4" y="678690"/>
            <a:ext cx="9620250" cy="493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9876" y="5702793"/>
            <a:ext cx="412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cọ vẽ với các nét đậm/lợt khác 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3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3" y="428650"/>
            <a:ext cx="8231291" cy="3860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660676" y="4610637"/>
            <a:ext cx="737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bức hình được vẽ bởi chương trình và lưu vào ổ cứng dưới dạng bitmap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1535" y="2860286"/>
            <a:ext cx="9196820" cy="859132"/>
            <a:chOff x="889715" y="2615588"/>
            <a:chExt cx="9196820" cy="8591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89715" y="3446585"/>
              <a:ext cx="9196820" cy="28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89715" y="2615588"/>
              <a:ext cx="55901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 TIN ĐỒ ÁN</a:t>
              </a:r>
              <a:endParaRPr lang="en-US"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122" name="Picture 2" descr="https://www.sanzospecialties.com/images/product/listing_cards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5" y="3915179"/>
            <a:ext cx="1518634" cy="10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721735" y="2082330"/>
            <a:ext cx="7362423" cy="283739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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 Ngô Đức Thành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hiện: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Lưu Thanh Sơn – 14520772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Đỗ Phú An – 14520002 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CS113.G21.KHTN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89715" y="2615588"/>
            <a:ext cx="9196820" cy="859132"/>
            <a:chOff x="889715" y="2615588"/>
            <a:chExt cx="9196820" cy="8591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889715" y="3446585"/>
              <a:ext cx="9196820" cy="28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89715" y="2615588"/>
              <a:ext cx="3131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 TIÊU</a:t>
              </a:r>
              <a:endParaRPr lang="en-US"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050" name="Picture 2" descr="http://www.steamfeed.com/wp-content/uploads/2013/10/blogging-with-purpose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15" y="3852789"/>
            <a:ext cx="1671711" cy="125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166"/>
            <a:ext cx="10515600" cy="3961797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ứng dụng của Đồ họa máy tính trong thực tế cuộc sống.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các kiến thức Đồ họa đã học để xây dựng một ứng dụng thực tiễn.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21535" y="2747746"/>
            <a:ext cx="9196820" cy="859132"/>
            <a:chOff x="889715" y="2615588"/>
            <a:chExt cx="9196820" cy="8591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89715" y="3446585"/>
              <a:ext cx="9196820" cy="28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89715" y="2615588"/>
              <a:ext cx="5447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 DIỆN CHÍNH</a:t>
              </a:r>
              <a:endParaRPr lang="en-US"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 descr="http://www.quozr.com/Folders/Iron_man/MyImages/user-interf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5" y="3887208"/>
            <a:ext cx="1957925" cy="11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0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09" y="326197"/>
            <a:ext cx="9667875" cy="494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8970" y="5486400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của chương trình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34862" y="1442434"/>
            <a:ext cx="2490363" cy="504560"/>
            <a:chOff x="2034862" y="1442434"/>
            <a:chExt cx="2490363" cy="50456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2034862" y="1442434"/>
              <a:ext cx="888642" cy="270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23504" y="157766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công cụ vẽ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3504" y="798490"/>
            <a:ext cx="3777581" cy="889785"/>
            <a:chOff x="2923504" y="798490"/>
            <a:chExt cx="3777581" cy="88978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2923504" y="798490"/>
              <a:ext cx="2395471" cy="64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18975" y="1318943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Thanh Menu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62929" y="1318943"/>
            <a:ext cx="3168203" cy="821305"/>
            <a:chOff x="7662929" y="1318943"/>
            <a:chExt cx="3168203" cy="82130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478851" y="1318943"/>
              <a:ext cx="1352281" cy="62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62929" y="1770916"/>
              <a:ext cx="192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Thanh chọn nét vẽ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32597" y="3891633"/>
            <a:ext cx="2965785" cy="654609"/>
            <a:chOff x="3232597" y="3891633"/>
            <a:chExt cx="2965785" cy="654609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232597" y="4108361"/>
              <a:ext cx="1236373" cy="437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39567" y="3891633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Thanh chọn màu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1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có tham khảo một phần code trên mạng về cách dựng giao diện của MFC (Lập trình Windows API). 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thuật toán về vẽ đường thẳng, đường tròn, Elip, … của chương trình do Nhóm thực hiện cùng một số tính năng thêm như: Undo, Cut, Copy, Pencil, Brush….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21535" y="2860286"/>
            <a:ext cx="9196820" cy="859132"/>
            <a:chOff x="889715" y="2615588"/>
            <a:chExt cx="9196820" cy="85913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889715" y="3446585"/>
              <a:ext cx="9196820" cy="28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89715" y="2615588"/>
              <a:ext cx="59586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 NĂNG CHÍNH</a:t>
              </a:r>
              <a:endParaRPr lang="en-US" sz="4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00" name="Picture 4" descr="http://images.clipartpanda.com/paintbrush-clip-art-RcdRrxgc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35" y="4084323"/>
            <a:ext cx="1208992" cy="168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7890" cy="4351338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Đường thẳng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Đường tròn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Hình Elip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Hình Vuông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Hình Chữ Nhật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Tẩy xóa đối tượng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chuyển đối tượng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đối tượng</a:t>
            </a:r>
          </a:p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94290" y="1825625"/>
            <a:ext cx="3617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Undo 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hình từ ổ cứng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hình vào ổ cứng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bút chì để vẽ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cọ vẽ với các nét đậm, lợt khác nhau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75" y="511264"/>
            <a:ext cx="9629775" cy="493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7611" y="564094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 các hình cơ bản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262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CHƯƠNG TRÌNH VẼ PAINT</vt:lpstr>
      <vt:lpstr>PowerPoint Presentation</vt:lpstr>
      <vt:lpstr>PowerPoint Presentation</vt:lpstr>
      <vt:lpstr>PowerPoint Presentation</vt:lpstr>
      <vt:lpstr>PowerPoint Presentation</vt:lpstr>
      <vt:lpstr>Ghi chú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VẼ PAINT</dc:title>
  <dc:creator>Sơn Lưu Thanh</dc:creator>
  <cp:lastModifiedBy>Sơn Lưu Thanh</cp:lastModifiedBy>
  <cp:revision>10</cp:revision>
  <dcterms:created xsi:type="dcterms:W3CDTF">2016-07-12T01:56:51Z</dcterms:created>
  <dcterms:modified xsi:type="dcterms:W3CDTF">2016-07-13T11:39:41Z</dcterms:modified>
</cp:coreProperties>
</file>