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68C64-9F5C-F74E-AF85-915042DB5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E31587-CB14-7940-8E95-6F73B50C6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B2E57C-B1A6-B542-8A4E-8BB8418B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616E-042D-3047-9A48-80687D00D6E9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4D793F-78C1-724B-A0CA-10EA442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703F7-3373-D240-A20E-CEB7407C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3596-0B2D-FD4B-9B46-EF6D29FD8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7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44AEEB-A662-C146-BC21-9E981ED0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94C7F5-EFE6-3140-AD79-FBDB1B4A5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D122CE-DF8D-7547-A0DB-AF7219AF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616E-042D-3047-9A48-80687D00D6E9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F5853A-B9AA-D144-A5F4-C2715482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2B7243-C99E-254F-BCA6-A2FF8B96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3596-0B2D-FD4B-9B46-EF6D29FD8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03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55FB91-F8DD-3441-BDF7-B71F4E0FF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6EEA92-E638-564D-9619-64C3B4179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E868B4-DF1C-8A43-93E2-C62767B6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616E-042D-3047-9A48-80687D00D6E9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3A383B-49CA-944B-9CFF-FF3E5DFA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A1DD8-106D-8C42-9906-06C61C9C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3596-0B2D-FD4B-9B46-EF6D29FD8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6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8E2E94-3971-F74B-A2F9-CABF6736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264709-D990-A94C-85A8-D5D3CD05A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86137E-C2BB-4A46-AE1B-5F062C9A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616E-042D-3047-9A48-80687D00D6E9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FA6A9C-560B-8848-9CEA-35A4CFC0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9560A3-5538-ED46-846E-9B3D7B74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3596-0B2D-FD4B-9B46-EF6D29FD8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59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5E969-2212-104D-945F-9F883F0FB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6E6AC9-0680-EB4E-A6F2-7A4E67348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C6B2CB-3511-7D4D-8583-ADD3D986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616E-042D-3047-9A48-80687D00D6E9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859269-79DF-4F47-8EFB-344F09CB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D29FFE-4B22-3D40-8114-306E77EF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3596-0B2D-FD4B-9B46-EF6D29FD8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85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ACEDF2-4BDB-9449-B889-50AA8556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970B53-B144-2A4A-A212-E18119E51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F70E36-EC4A-F94E-BD63-928E8E25D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E4E56C-F105-EE46-8CD7-997F34A7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616E-042D-3047-9A48-80687D00D6E9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2997AD-F00D-6B4F-93B8-D395F2DA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2F76FD-59B2-5747-9E4D-A8594BA6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3596-0B2D-FD4B-9B46-EF6D29FD8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3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C0504B-E69F-0D48-AFBC-44F509B58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0DB411-19A3-3248-BC07-BA556B089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16CEE7-BF00-3842-BF9E-55B23F477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FC6C442-3FDB-B34F-8FB1-9223CCC16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5E6CD56-6B52-4D49-9319-68678BD99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062BFE-1D60-7749-B3FF-64BC0BF3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616E-042D-3047-9A48-80687D00D6E9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75664DE-F8D4-9048-B46B-31343201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278D9C8-9DE2-2841-A3F3-D77046B4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3596-0B2D-FD4B-9B46-EF6D29FD8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67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B8DEA-6702-614F-A33A-B9472A34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92B81A-47FB-C742-AD56-6F4BFFFC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616E-042D-3047-9A48-80687D00D6E9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02065F-0C75-E34F-87B1-10BC2363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447FC9-CBE6-FA46-95EC-6B170BD3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3596-0B2D-FD4B-9B46-EF6D29FD8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71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4E1434-2A96-6946-9C40-4F9F0001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616E-042D-3047-9A48-80687D00D6E9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EB9290C-6227-1C4F-93AD-7FA3F896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24B575-7D73-D84D-8551-F51227E5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3596-0B2D-FD4B-9B46-EF6D29FD8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07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D2F8-7A57-E744-B228-BFEFD667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A7E11F-A020-B447-9586-C961C3447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178BC0-4855-B447-890A-B9473B811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9DDA5E-6AF0-7240-AFA8-B18B924A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616E-042D-3047-9A48-80687D00D6E9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8CF9ED-C691-5A40-9A3C-EFC1DD18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CE7231-579A-CE41-AE9D-70BCDA00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3596-0B2D-FD4B-9B46-EF6D29FD8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24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D3D622-2F66-1A4E-9D40-19D4AC6D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9D2357-2F11-7142-8029-2BD22B278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E57230-AF91-8B41-BFD1-106DBF699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556675-432B-7B40-A89D-E19D8876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616E-042D-3047-9A48-80687D00D6E9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D64D95-D12E-AC43-9740-1A17A6D0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67E6B7-5D3B-0542-A68C-15A8C871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3596-0B2D-FD4B-9B46-EF6D29FD8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95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5D17D1-B172-3E4B-B978-9CD5C8F1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3009A1-4E66-6D41-8FB5-777C79FF9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FEAB67-28DD-344F-A33B-F2B396DDE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7616E-042D-3047-9A48-80687D00D6E9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A77749-E0F0-184B-8CA5-A5A753490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FD7399-2062-3C4A-9906-057DE1B08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3596-0B2D-FD4B-9B46-EF6D29FD8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4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5FB41C-37C8-CC49-81CB-CF89732B9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VSCode</a:t>
            </a:r>
            <a:r>
              <a:rPr kumimoji="1" lang="ja-JP" altLang="en-US"/>
              <a:t>用</a:t>
            </a:r>
            <a:r>
              <a:rPr lang="en-US" altLang="ja-JP" dirty="0"/>
              <a:t>React</a:t>
            </a:r>
            <a:br>
              <a:rPr lang="en-US" altLang="ja-JP" dirty="0"/>
            </a:br>
            <a:r>
              <a:rPr kumimoji="1" lang="ja-JP" altLang="en-US"/>
              <a:t>コンポネート作成ツール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54A2DA-EC11-C142-8F1B-63209226A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43391"/>
          </a:xfrm>
        </p:spPr>
        <p:txBody>
          <a:bodyPr/>
          <a:lstStyle/>
          <a:p>
            <a:r>
              <a:rPr lang="en-US" altLang="ja-JP" dirty="0"/>
              <a:t> Create Styled Components for </a:t>
            </a:r>
            <a:r>
              <a:rPr lang="en-US" altLang="ja-JP" dirty="0" err="1"/>
              <a:t>VSCode</a:t>
            </a:r>
            <a:endParaRPr kumimoji="1" lang="ja-JP" altLang="en-US"/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7520B0F0-8D3B-CD4B-8616-8DBFF1D1DC7E}"/>
              </a:ext>
            </a:extLst>
          </p:cNvPr>
          <p:cNvSpPr txBox="1">
            <a:spLocks/>
          </p:cNvSpPr>
          <p:nvPr/>
        </p:nvSpPr>
        <p:spPr>
          <a:xfrm>
            <a:off x="859971" y="4799467"/>
            <a:ext cx="9144000" cy="6433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/>
              <a:t>sonlichao</a:t>
            </a:r>
            <a:endParaRPr lang="en-US" altLang="ja-JP" dirty="0"/>
          </a:p>
          <a:p>
            <a:r>
              <a:rPr lang="en-US" altLang="ja-JP" dirty="0"/>
              <a:t> 2021/5/4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8077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6AF06C-C333-4545-88A0-9B4D24DF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ツールの概要</a:t>
            </a:r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6DFD4EC-668D-3743-90AA-2259837D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/>
              <a:t>下記のソースファイルを自動作成でき、利便性を図る。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フロントのコンポーネントのテンプレートを作成する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1800"/>
              <a:t>　本プロジェクト指定の</a:t>
            </a:r>
            <a:r>
              <a:rPr lang="en-US" altLang="ja-JP" sz="1800" dirty="0"/>
              <a:t>React</a:t>
            </a:r>
            <a:r>
              <a:rPr lang="ja-JP" altLang="en-US" sz="1800"/>
              <a:t>のコンポーネントファイルを作成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r>
              <a:rPr lang="en-US" altLang="ja-JP" dirty="0"/>
              <a:t>Test</a:t>
            </a:r>
            <a:r>
              <a:rPr lang="ja-JP" altLang="en-US"/>
              <a:t>用雛形を作成する（オプション）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1800"/>
              <a:t>　本プロジェクト指定のライブラリーで、テストファイルの雛形を作成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r>
              <a:rPr lang="en-US" altLang="ja-JP" dirty="0"/>
              <a:t>Storybook</a:t>
            </a:r>
            <a:r>
              <a:rPr lang="ja-JP" altLang="en-US"/>
              <a:t>を作成する（オプション）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1800"/>
              <a:t>　作成したコンポーネントの</a:t>
            </a:r>
            <a:r>
              <a:rPr lang="en-US" altLang="ja-JP" sz="1800" dirty="0"/>
              <a:t> Storybook</a:t>
            </a:r>
            <a:r>
              <a:rPr lang="ja-JP" altLang="en-US" sz="1800"/>
              <a:t>ファイル</a:t>
            </a:r>
            <a:endParaRPr lang="en-US" altLang="ja-JP" sz="18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1495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0510DE-1456-C945-BC91-E255BDA6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インストール方法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741D47-EE77-6746-BA25-4F76D97B8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48224" cy="4351338"/>
          </a:xfrm>
        </p:spPr>
        <p:txBody>
          <a:bodyPr/>
          <a:lstStyle/>
          <a:p>
            <a:r>
              <a:rPr kumimoji="1" lang="ja-JP" altLang="en-US"/>
              <a:t>ファイルから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sz="1400"/>
              <a:t>　　</a:t>
            </a:r>
            <a:r>
              <a:rPr lang="en-US" altLang="ja-JP" sz="1400" dirty="0"/>
              <a:t> </a:t>
            </a:r>
            <a:r>
              <a:rPr lang="en-US" altLang="ja-JP" sz="1400" dirty="0" err="1"/>
              <a:t>VSCode</a:t>
            </a:r>
            <a:r>
              <a:rPr lang="ja-JP" altLang="en-US" sz="1400"/>
              <a:t>の</a:t>
            </a:r>
            <a:r>
              <a:rPr lang="en-US" altLang="ja-JP" sz="1400" dirty="0"/>
              <a:t>Extensions</a:t>
            </a:r>
            <a:r>
              <a:rPr lang="ja-JP" altLang="en-US" sz="1400"/>
              <a:t>から下記のファイルをインストール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1400"/>
              <a:t>　　</a:t>
            </a:r>
            <a:r>
              <a:rPr lang="en-US" altLang="ja-JP" sz="1400" dirty="0" err="1"/>
              <a:t>dist</a:t>
            </a:r>
            <a:r>
              <a:rPr lang="en-US" altLang="ja-JP" sz="1400" dirty="0"/>
              <a:t>/</a:t>
            </a:r>
            <a:r>
              <a:rPr lang="en" altLang="ja-JP" sz="1400" dirty="0"/>
              <a:t>create-styled-components-0.0.1.vsix</a:t>
            </a:r>
          </a:p>
          <a:p>
            <a:pPr marL="0" indent="0">
              <a:buNone/>
            </a:pPr>
            <a:endParaRPr lang="en" altLang="ja-JP" sz="1400" dirty="0"/>
          </a:p>
          <a:p>
            <a:pPr marL="0" indent="0">
              <a:buNone/>
            </a:pPr>
            <a:r>
              <a:rPr kumimoji="1" lang="ja-JP" altLang="en-US" sz="1400"/>
              <a:t>　　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3172172-67E3-854D-A685-1CD342603031}"/>
              </a:ext>
            </a:extLst>
          </p:cNvPr>
          <p:cNvSpPr txBox="1">
            <a:spLocks/>
          </p:cNvSpPr>
          <p:nvPr/>
        </p:nvSpPr>
        <p:spPr>
          <a:xfrm>
            <a:off x="838201" y="3331271"/>
            <a:ext cx="4848224" cy="477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400" dirty="0"/>
              <a:t>※</a:t>
            </a:r>
            <a:r>
              <a:rPr lang="ja-JP" altLang="en-US" sz="1400"/>
              <a:t>未公開のため、</a:t>
            </a:r>
            <a:r>
              <a:rPr lang="en-US" altLang="ja-JP" sz="1400" dirty="0" err="1"/>
              <a:t>VSCode</a:t>
            </a:r>
            <a:r>
              <a:rPr lang="ja-JP" altLang="en-US" sz="1400"/>
              <a:t>マーケットからインストールできない</a:t>
            </a:r>
          </a:p>
        </p:txBody>
      </p:sp>
      <p:pic>
        <p:nvPicPr>
          <p:cNvPr id="12" name="図 11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7C1DA279-6F8A-3C4C-849D-4E2703329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4" y="1597216"/>
            <a:ext cx="4848224" cy="480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9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588AE-6E5F-6E4D-B7A5-BAC42EB1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ツールの利用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613B8B-9B4C-414F-8F44-468043A5D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マウスメニューから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ja-JP" altLang="en-US" sz="1800"/>
              <a:t>作成パッケージからマウス右メニューを表示させ、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 </a:t>
            </a:r>
            <a:r>
              <a:rPr lang="ja-JP" altLang="en-US" sz="1800"/>
              <a:t>「</a:t>
            </a:r>
            <a:r>
              <a:rPr lang="en-US" altLang="ja-JP" sz="1800" dirty="0"/>
              <a:t>Create</a:t>
            </a:r>
            <a:r>
              <a:rPr lang="ja-JP" altLang="en-US" sz="1800"/>
              <a:t> </a:t>
            </a:r>
            <a:r>
              <a:rPr lang="en-US" altLang="ja-JP" sz="1800" dirty="0"/>
              <a:t>Styled</a:t>
            </a:r>
            <a:r>
              <a:rPr lang="ja-JP" altLang="en-US" sz="1800"/>
              <a:t> </a:t>
            </a:r>
            <a:r>
              <a:rPr lang="en-US" altLang="ja-JP" sz="1800" dirty="0"/>
              <a:t>Components</a:t>
            </a:r>
            <a:r>
              <a:rPr lang="ja-JP" altLang="en-US" sz="1800"/>
              <a:t>」を選択する</a:t>
            </a: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r>
              <a:rPr lang="en" altLang="ja-JP" dirty="0"/>
              <a:t>command palette </a:t>
            </a:r>
            <a:r>
              <a:rPr lang="ja-JP" altLang="en-US"/>
              <a:t>から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en-US" altLang="ja-JP" sz="1800" dirty="0" err="1"/>
              <a:t>VSCode</a:t>
            </a:r>
            <a:r>
              <a:rPr lang="ja-JP" altLang="en-US" sz="1800"/>
              <a:t>の</a:t>
            </a:r>
            <a:r>
              <a:rPr lang="en" altLang="ja-JP" sz="1800" dirty="0"/>
              <a:t>command palette</a:t>
            </a:r>
            <a:r>
              <a:rPr lang="ja-JP" altLang="en-US" sz="1800"/>
              <a:t>から</a:t>
            </a:r>
            <a:endParaRPr lang="en" altLang="ja-JP" dirty="0"/>
          </a:p>
          <a:p>
            <a:pPr marL="0" indent="0">
              <a:buNone/>
            </a:pPr>
            <a:r>
              <a:rPr lang="ja-JP" altLang="en-US" sz="1800"/>
              <a:t>　「</a:t>
            </a:r>
            <a:r>
              <a:rPr lang="en-US" altLang="ja-JP" sz="1800" dirty="0"/>
              <a:t>Create</a:t>
            </a:r>
            <a:r>
              <a:rPr lang="ja-JP" altLang="en-US" sz="1800"/>
              <a:t> </a:t>
            </a:r>
            <a:r>
              <a:rPr lang="en-US" altLang="ja-JP" sz="1800" dirty="0"/>
              <a:t>Styled</a:t>
            </a:r>
            <a:r>
              <a:rPr lang="ja-JP" altLang="en-US" sz="1800"/>
              <a:t> </a:t>
            </a:r>
            <a:r>
              <a:rPr lang="en-US" altLang="ja-JP" sz="1800" dirty="0"/>
              <a:t>Components</a:t>
            </a:r>
            <a:r>
              <a:rPr lang="ja-JP" altLang="en-US" sz="1800"/>
              <a:t>」を選択する</a:t>
            </a:r>
            <a:endParaRPr lang="en-US" altLang="ja-JP" sz="1800" dirty="0"/>
          </a:p>
          <a:p>
            <a:pPr marL="0" indent="0">
              <a:buNone/>
            </a:pPr>
            <a:endParaRPr lang="en" altLang="ja-JP" dirty="0"/>
          </a:p>
          <a:p>
            <a:pPr marL="0" indent="0">
              <a:buNone/>
            </a:pPr>
            <a:endParaRPr kumimoji="1" lang="ja-JP" altLang="en-US" sz="1800"/>
          </a:p>
        </p:txBody>
      </p:sp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05F02D71-6C98-A04A-9369-8A9721006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01" y="1577974"/>
            <a:ext cx="46127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1BCA16-7545-ED4A-B675-736EB657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作成するファイルの選択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1FA5E1-10DC-B449-A6B8-CB85DC157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作成するファイルをオプションとしてチェックまた外して、</a:t>
            </a:r>
            <a:r>
              <a:rPr kumimoji="1" lang="en-US" altLang="ja-JP" dirty="0"/>
              <a:t>OK</a:t>
            </a:r>
            <a:r>
              <a:rPr kumimoji="1" lang="ja-JP" altLang="en-US"/>
              <a:t>を押下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　デフォルトでは、全選択。</a:t>
            </a:r>
            <a:r>
              <a:rPr kumimoji="1" lang="en-US" altLang="ja-JP" dirty="0"/>
              <a:t>※Typescript</a:t>
            </a:r>
            <a:r>
              <a:rPr kumimoji="1" lang="ja-JP" altLang="en-US"/>
              <a:t>のみ対応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768025BB-7E0B-9B4A-BB9B-793ED5418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618" y="3257550"/>
            <a:ext cx="9148764" cy="261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0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9F566-0F99-E644-BCF0-919178B6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コンポーネント名の入力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BCCEA2-20C0-D641-843A-2FC64F1D1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/>
          <a:lstStyle/>
          <a:p>
            <a:r>
              <a:rPr kumimoji="1" lang="ja-JP" altLang="en-US"/>
              <a:t>コンポーネント名を入力して、</a:t>
            </a:r>
            <a:r>
              <a:rPr kumimoji="1" lang="en-US" altLang="ja-JP" dirty="0"/>
              <a:t>Return</a:t>
            </a:r>
            <a:r>
              <a:rPr kumimoji="1" lang="ja-JP" altLang="en-US"/>
              <a:t>する。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F38FB74D-B5E2-0F41-B530-D868B7F4D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27" y="2270069"/>
            <a:ext cx="9986345" cy="174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8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6AF06C-C333-4545-88A0-9B4D24DF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作成した結果</a:t>
            </a:r>
            <a:endParaRPr kumimoji="1" lang="ja-JP" altLang="en-US"/>
          </a:p>
        </p:txBody>
      </p:sp>
      <p:pic>
        <p:nvPicPr>
          <p:cNvPr id="4" name="コンテンツ プレースホルダー 3" descr="テキスト&#10;&#10;自動的に生成された説明">
            <a:extLst>
              <a:ext uri="{FF2B5EF4-FFF2-40B4-BE49-F238E27FC236}">
                <a16:creationId xmlns:a16="http://schemas.microsoft.com/office/drawing/2014/main" id="{68CDF2A2-63C9-0541-AE35-A478BC6AA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887" y="2016919"/>
            <a:ext cx="9084900" cy="26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28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205</Words>
  <Application>Microsoft Macintosh PowerPoint</Application>
  <PresentationFormat>ワイド画面</PresentationFormat>
  <Paragraphs>40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VSCode用React コンポネート作成ツール</vt:lpstr>
      <vt:lpstr>ツールの概要</vt:lpstr>
      <vt:lpstr>インストール方法</vt:lpstr>
      <vt:lpstr>ツールの利用</vt:lpstr>
      <vt:lpstr>作成するファイルの選択</vt:lpstr>
      <vt:lpstr>コンポーネント名の入力</vt:lpstr>
      <vt:lpstr>作成した結果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VSCode用Reactコンポネート作成ツール</dc:title>
  <dc:creator>孫 立超 (Lichao Sun)</dc:creator>
  <cp:lastModifiedBy>孫 立超 (Lichao Sun)</cp:lastModifiedBy>
  <cp:revision>41</cp:revision>
  <dcterms:created xsi:type="dcterms:W3CDTF">2021-05-05T08:55:43Z</dcterms:created>
  <dcterms:modified xsi:type="dcterms:W3CDTF">2021-05-06T05:50:08Z</dcterms:modified>
</cp:coreProperties>
</file>