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090650100" r:id="rId2"/>
    <p:sldId id="292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2BD3A1-4A28-494B-B5FE-B14D9EC6B2FE}" v="46" dt="2025-08-13T15:48:41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1"/>
  </p:normalViewPr>
  <p:slideViewPr>
    <p:cSldViewPr snapToGrid="0">
      <p:cViewPr varScale="1">
        <p:scale>
          <a:sx n="52" d="100"/>
          <a:sy n="52" d="100"/>
        </p:scale>
        <p:origin x="1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bi ram" userId="190e185b-f8d2-4eeb-9840-117009913550" providerId="ADAL" clId="{792BD3A1-4A28-494B-B5FE-B14D9EC6B2FE}"/>
    <pc:docChg chg="custSel addSld modSld sldOrd">
      <pc:chgData name="Rabi ram" userId="190e185b-f8d2-4eeb-9840-117009913550" providerId="ADAL" clId="{792BD3A1-4A28-494B-B5FE-B14D9EC6B2FE}" dt="2025-08-14T01:34:34.552" v="246" actId="14100"/>
      <pc:docMkLst>
        <pc:docMk/>
      </pc:docMkLst>
      <pc:sldChg chg="add ord">
        <pc:chgData name="Rabi ram" userId="190e185b-f8d2-4eeb-9840-117009913550" providerId="ADAL" clId="{792BD3A1-4A28-494B-B5FE-B14D9EC6B2FE}" dt="2025-08-13T15:48:46.298" v="226"/>
        <pc:sldMkLst>
          <pc:docMk/>
          <pc:sldMk cId="0" sldId="261"/>
        </pc:sldMkLst>
      </pc:sldChg>
      <pc:sldChg chg="addSp delSp modSp mod">
        <pc:chgData name="Rabi ram" userId="190e185b-f8d2-4eeb-9840-117009913550" providerId="ADAL" clId="{792BD3A1-4A28-494B-B5FE-B14D9EC6B2FE}" dt="2025-08-14T01:34:34.552" v="246" actId="14100"/>
        <pc:sldMkLst>
          <pc:docMk/>
          <pc:sldMk cId="2510542055" sldId="292"/>
        </pc:sldMkLst>
        <pc:spChg chg="add mod">
          <ac:chgData name="Rabi ram" userId="190e185b-f8d2-4eeb-9840-117009913550" providerId="ADAL" clId="{792BD3A1-4A28-494B-B5FE-B14D9EC6B2FE}" dt="2025-08-13T12:03:39.809" v="62" actId="20577"/>
          <ac:spMkLst>
            <pc:docMk/>
            <pc:sldMk cId="2510542055" sldId="292"/>
            <ac:spMk id="3" creationId="{6BF5345C-016C-CC9A-8013-A307C5150549}"/>
          </ac:spMkLst>
        </pc:spChg>
        <pc:spChg chg="add mod">
          <ac:chgData name="Rabi ram" userId="190e185b-f8d2-4eeb-9840-117009913550" providerId="ADAL" clId="{792BD3A1-4A28-494B-B5FE-B14D9EC6B2FE}" dt="2025-08-13T18:53:36.363" v="233" actId="115"/>
          <ac:spMkLst>
            <pc:docMk/>
            <pc:sldMk cId="2510542055" sldId="292"/>
            <ac:spMk id="4" creationId="{78D53D45-11E5-110E-7042-3530F639D50A}"/>
          </ac:spMkLst>
        </pc:spChg>
        <pc:spChg chg="add mod">
          <ac:chgData name="Rabi ram" userId="190e185b-f8d2-4eeb-9840-117009913550" providerId="ADAL" clId="{792BD3A1-4A28-494B-B5FE-B14D9EC6B2FE}" dt="2025-08-13T12:10:59.151" v="73" actId="14100"/>
          <ac:spMkLst>
            <pc:docMk/>
            <pc:sldMk cId="2510542055" sldId="292"/>
            <ac:spMk id="5" creationId="{8C6BD67C-8EE1-3B1E-E6C9-B4ACA23EA936}"/>
          </ac:spMkLst>
        </pc:spChg>
        <pc:spChg chg="mod">
          <ac:chgData name="Rabi ram" userId="190e185b-f8d2-4eeb-9840-117009913550" providerId="ADAL" clId="{792BD3A1-4A28-494B-B5FE-B14D9EC6B2FE}" dt="2025-08-13T12:19:18.526" v="98" actId="20577"/>
          <ac:spMkLst>
            <pc:docMk/>
            <pc:sldMk cId="2510542055" sldId="292"/>
            <ac:spMk id="6" creationId="{50FD083E-0AD5-C0E6-0781-967098276C33}"/>
          </ac:spMkLst>
        </pc:spChg>
        <pc:spChg chg="mod">
          <ac:chgData name="Rabi ram" userId="190e185b-f8d2-4eeb-9840-117009913550" providerId="ADAL" clId="{792BD3A1-4A28-494B-B5FE-B14D9EC6B2FE}" dt="2025-08-13T12:19:25.127" v="99" actId="1076"/>
          <ac:spMkLst>
            <pc:docMk/>
            <pc:sldMk cId="2510542055" sldId="292"/>
            <ac:spMk id="9" creationId="{A39A6C5D-1EF2-51CD-591F-A2BA383DBCE5}"/>
          </ac:spMkLst>
        </pc:spChg>
        <pc:spChg chg="mod">
          <ac:chgData name="Rabi ram" userId="190e185b-f8d2-4eeb-9840-117009913550" providerId="ADAL" clId="{792BD3A1-4A28-494B-B5FE-B14D9EC6B2FE}" dt="2025-08-13T13:00:02.035" v="120"/>
          <ac:spMkLst>
            <pc:docMk/>
            <pc:sldMk cId="2510542055" sldId="292"/>
            <ac:spMk id="10" creationId="{6F8DB421-A816-7530-2287-C475BCF7270C}"/>
          </ac:spMkLst>
        </pc:spChg>
        <pc:spChg chg="add mod">
          <ac:chgData name="Rabi ram" userId="190e185b-f8d2-4eeb-9840-117009913550" providerId="ADAL" clId="{792BD3A1-4A28-494B-B5FE-B14D9EC6B2FE}" dt="2025-08-13T12:19:30.458" v="100" actId="1076"/>
          <ac:spMkLst>
            <pc:docMk/>
            <pc:sldMk cId="2510542055" sldId="292"/>
            <ac:spMk id="11" creationId="{80F25C83-C7C9-C1E0-7475-D7AA65B19C36}"/>
          </ac:spMkLst>
        </pc:spChg>
        <pc:spChg chg="mod">
          <ac:chgData name="Rabi ram" userId="190e185b-f8d2-4eeb-9840-117009913550" providerId="ADAL" clId="{792BD3A1-4A28-494B-B5FE-B14D9EC6B2FE}" dt="2025-08-13T13:00:28.814" v="133" actId="20577"/>
          <ac:spMkLst>
            <pc:docMk/>
            <pc:sldMk cId="2510542055" sldId="292"/>
            <ac:spMk id="14" creationId="{B3AF04B7-2B66-77D0-C332-0750EC247E2D}"/>
          </ac:spMkLst>
        </pc:spChg>
        <pc:spChg chg="add del mod">
          <ac:chgData name="Rabi ram" userId="190e185b-f8d2-4eeb-9840-117009913550" providerId="ADAL" clId="{792BD3A1-4A28-494B-B5FE-B14D9EC6B2FE}" dt="2025-08-14T01:33:49.445" v="237" actId="478"/>
          <ac:spMkLst>
            <pc:docMk/>
            <pc:sldMk cId="2510542055" sldId="292"/>
            <ac:spMk id="15" creationId="{461C8B7C-5172-55DD-A3BB-895821F1CBBF}"/>
          </ac:spMkLst>
        </pc:spChg>
        <pc:spChg chg="mod">
          <ac:chgData name="Rabi ram" userId="190e185b-f8d2-4eeb-9840-117009913550" providerId="ADAL" clId="{792BD3A1-4A28-494B-B5FE-B14D9EC6B2FE}" dt="2025-08-13T13:00:48.455" v="141"/>
          <ac:spMkLst>
            <pc:docMk/>
            <pc:sldMk cId="2510542055" sldId="292"/>
            <ac:spMk id="16" creationId="{4B174D13-8E6C-C1AD-18F0-A55A32FE7D48}"/>
          </ac:spMkLst>
        </pc:spChg>
        <pc:spChg chg="add mod">
          <ac:chgData name="Rabi ram" userId="190e185b-f8d2-4eeb-9840-117009913550" providerId="ADAL" clId="{792BD3A1-4A28-494B-B5FE-B14D9EC6B2FE}" dt="2025-08-13T12:29:48.989" v="109" actId="1076"/>
          <ac:spMkLst>
            <pc:docMk/>
            <pc:sldMk cId="2510542055" sldId="292"/>
            <ac:spMk id="17" creationId="{A1156339-1D83-1403-DD71-128F39A9D810}"/>
          </ac:spMkLst>
        </pc:spChg>
        <pc:spChg chg="add mod">
          <ac:chgData name="Rabi ram" userId="190e185b-f8d2-4eeb-9840-117009913550" providerId="ADAL" clId="{792BD3A1-4A28-494B-B5FE-B14D9EC6B2FE}" dt="2025-08-13T13:14:54.207" v="153" actId="108"/>
          <ac:spMkLst>
            <pc:docMk/>
            <pc:sldMk cId="2510542055" sldId="292"/>
            <ac:spMk id="18" creationId="{25A9D06B-41C5-C390-86D8-93CAE3D16A27}"/>
          </ac:spMkLst>
        </pc:spChg>
        <pc:spChg chg="add mod">
          <ac:chgData name="Rabi ram" userId="190e185b-f8d2-4eeb-9840-117009913550" providerId="ADAL" clId="{792BD3A1-4A28-494B-B5FE-B14D9EC6B2FE}" dt="2025-08-14T01:34:34.552" v="246" actId="14100"/>
          <ac:spMkLst>
            <pc:docMk/>
            <pc:sldMk cId="2510542055" sldId="292"/>
            <ac:spMk id="20" creationId="{C793F5AA-F55C-9BA1-8CAE-DB1861FC29C4}"/>
          </ac:spMkLst>
        </pc:spChg>
        <pc:spChg chg="add del mod">
          <ac:chgData name="Rabi ram" userId="190e185b-f8d2-4eeb-9840-117009913550" providerId="ADAL" clId="{792BD3A1-4A28-494B-B5FE-B14D9EC6B2FE}" dt="2025-08-14T01:33:58.491" v="240" actId="478"/>
          <ac:spMkLst>
            <pc:docMk/>
            <pc:sldMk cId="2510542055" sldId="292"/>
            <ac:spMk id="21" creationId="{206A1B72-9723-8002-0CC7-6A02D61F9E9A}"/>
          </ac:spMkLst>
        </pc:spChg>
        <pc:spChg chg="mod">
          <ac:chgData name="Rabi ram" userId="190e185b-f8d2-4eeb-9840-117009913550" providerId="ADAL" clId="{792BD3A1-4A28-494B-B5FE-B14D9EC6B2FE}" dt="2025-08-13T18:53:15.139" v="227" actId="14100"/>
          <ac:spMkLst>
            <pc:docMk/>
            <pc:sldMk cId="2510542055" sldId="292"/>
            <ac:spMk id="44" creationId="{1C0CD004-7AB9-8780-C22D-870E66300C7C}"/>
          </ac:spMkLst>
        </pc:spChg>
        <pc:spChg chg="mod">
          <ac:chgData name="Rabi ram" userId="190e185b-f8d2-4eeb-9840-117009913550" providerId="ADAL" clId="{792BD3A1-4A28-494B-B5FE-B14D9EC6B2FE}" dt="2025-08-13T18:53:19.198" v="228" actId="14100"/>
          <ac:spMkLst>
            <pc:docMk/>
            <pc:sldMk cId="2510542055" sldId="292"/>
            <ac:spMk id="45" creationId="{42FEEDF1-427C-E7BB-7A3F-DE557A51A711}"/>
          </ac:spMkLst>
        </pc:spChg>
        <pc:spChg chg="mod">
          <ac:chgData name="Rabi ram" userId="190e185b-f8d2-4eeb-9840-117009913550" providerId="ADAL" clId="{792BD3A1-4A28-494B-B5FE-B14D9EC6B2FE}" dt="2025-08-13T18:53:22.610" v="229" actId="14100"/>
          <ac:spMkLst>
            <pc:docMk/>
            <pc:sldMk cId="2510542055" sldId="292"/>
            <ac:spMk id="46" creationId="{62B1446D-5682-5FDF-1BFD-B2D2AC9E23D8}"/>
          </ac:spMkLst>
        </pc:spChg>
        <pc:spChg chg="mod">
          <ac:chgData name="Rabi ram" userId="190e185b-f8d2-4eeb-9840-117009913550" providerId="ADAL" clId="{792BD3A1-4A28-494B-B5FE-B14D9EC6B2FE}" dt="2025-08-13T18:53:25.730" v="230" actId="14100"/>
          <ac:spMkLst>
            <pc:docMk/>
            <pc:sldMk cId="2510542055" sldId="292"/>
            <ac:spMk id="47" creationId="{844F414A-5923-F8F7-9B66-350511B75821}"/>
          </ac:spMkLst>
        </pc:spChg>
        <pc:spChg chg="del mod">
          <ac:chgData name="Rabi ram" userId="190e185b-f8d2-4eeb-9840-117009913550" providerId="ADAL" clId="{792BD3A1-4A28-494B-B5FE-B14D9EC6B2FE}" dt="2025-08-13T13:12:55.359" v="150" actId="478"/>
          <ac:spMkLst>
            <pc:docMk/>
            <pc:sldMk cId="2510542055" sldId="292"/>
            <ac:spMk id="61" creationId="{8FE9E216-F8D4-DCD3-8718-431EFA9A7D53}"/>
          </ac:spMkLst>
        </pc:spChg>
        <pc:spChg chg="mod">
          <ac:chgData name="Rabi ram" userId="190e185b-f8d2-4eeb-9840-117009913550" providerId="ADAL" clId="{792BD3A1-4A28-494B-B5FE-B14D9EC6B2FE}" dt="2025-08-13T13:06:11.699" v="147"/>
          <ac:spMkLst>
            <pc:docMk/>
            <pc:sldMk cId="2510542055" sldId="292"/>
            <ac:spMk id="128" creationId="{5AAB85AF-9A4F-EE1B-A19B-31DB5B54D3A2}"/>
          </ac:spMkLst>
        </pc:spChg>
        <pc:spChg chg="mod">
          <ac:chgData name="Rabi ram" userId="190e185b-f8d2-4eeb-9840-117009913550" providerId="ADAL" clId="{792BD3A1-4A28-494B-B5FE-B14D9EC6B2FE}" dt="2025-08-14T01:34:21.858" v="244" actId="14100"/>
          <ac:spMkLst>
            <pc:docMk/>
            <pc:sldMk cId="2510542055" sldId="292"/>
            <ac:spMk id="133" creationId="{6049F3CC-23B3-4037-3A09-BD4B1ED09276}"/>
          </ac:spMkLst>
        </pc:spChg>
        <pc:spChg chg="del mod">
          <ac:chgData name="Rabi ram" userId="190e185b-f8d2-4eeb-9840-117009913550" providerId="ADAL" clId="{792BD3A1-4A28-494B-B5FE-B14D9EC6B2FE}" dt="2025-08-14T01:33:54.839" v="239" actId="478"/>
          <ac:spMkLst>
            <pc:docMk/>
            <pc:sldMk cId="2510542055" sldId="292"/>
            <ac:spMk id="155" creationId="{AB5A0449-931D-4EF4-B120-4C2BF1480FBA}"/>
          </ac:spMkLst>
        </pc:spChg>
        <pc:spChg chg="mod">
          <ac:chgData name="Rabi ram" userId="190e185b-f8d2-4eeb-9840-117009913550" providerId="ADAL" clId="{792BD3A1-4A28-494B-B5FE-B14D9EC6B2FE}" dt="2025-08-13T12:03:36.155" v="52" actId="20577"/>
          <ac:spMkLst>
            <pc:docMk/>
            <pc:sldMk cId="2510542055" sldId="292"/>
            <ac:spMk id="161" creationId="{00000000-0000-0000-0000-000000000000}"/>
          </ac:spMkLst>
        </pc:spChg>
        <pc:spChg chg="mod">
          <ac:chgData name="Rabi ram" userId="190e185b-f8d2-4eeb-9840-117009913550" providerId="ADAL" clId="{792BD3A1-4A28-494B-B5FE-B14D9EC6B2FE}" dt="2025-08-13T12:10:50.560" v="71" actId="14100"/>
          <ac:spMkLst>
            <pc:docMk/>
            <pc:sldMk cId="2510542055" sldId="292"/>
            <ac:spMk id="166" creationId="{0E44D794-01CE-A5DD-F12F-875003612E38}"/>
          </ac:spMkLst>
        </pc:spChg>
        <pc:grpChg chg="mod">
          <ac:chgData name="Rabi ram" userId="190e185b-f8d2-4eeb-9840-117009913550" providerId="ADAL" clId="{792BD3A1-4A28-494B-B5FE-B14D9EC6B2FE}" dt="2025-08-13T13:06:11.699" v="147"/>
          <ac:grpSpMkLst>
            <pc:docMk/>
            <pc:sldMk cId="2510542055" sldId="292"/>
            <ac:grpSpMk id="2" creationId="{7DA8085A-0DFE-1E9C-A8D4-610DDB9C7B4A}"/>
          </ac:grpSpMkLst>
        </pc:grpChg>
        <pc:picChg chg="del mod">
          <ac:chgData name="Rabi ram" userId="190e185b-f8d2-4eeb-9840-117009913550" providerId="ADAL" clId="{792BD3A1-4A28-494B-B5FE-B14D9EC6B2FE}" dt="2025-08-13T13:28:19.388" v="155" actId="478"/>
          <ac:picMkLst>
            <pc:docMk/>
            <pc:sldMk cId="2510542055" sldId="292"/>
            <ac:picMk id="4" creationId="{E76E49CA-03E3-583F-9A87-DE6BB02878AC}"/>
          </ac:picMkLst>
        </pc:picChg>
        <pc:picChg chg="del">
          <ac:chgData name="Rabi ram" userId="190e185b-f8d2-4eeb-9840-117009913550" providerId="ADAL" clId="{792BD3A1-4A28-494B-B5FE-B14D9EC6B2FE}" dt="2025-08-13T13:28:20.719" v="156" actId="478"/>
          <ac:picMkLst>
            <pc:docMk/>
            <pc:sldMk cId="2510542055" sldId="292"/>
            <ac:picMk id="15" creationId="{3984BF07-B040-37BC-3793-774DBC3B67BC}"/>
          </ac:picMkLst>
        </pc:picChg>
        <pc:picChg chg="del">
          <ac:chgData name="Rabi ram" userId="190e185b-f8d2-4eeb-9840-117009913550" providerId="ADAL" clId="{792BD3A1-4A28-494B-B5FE-B14D9EC6B2FE}" dt="2025-08-13T12:29:42.966" v="108" actId="478"/>
          <ac:picMkLst>
            <pc:docMk/>
            <pc:sldMk cId="2510542055" sldId="292"/>
            <ac:picMk id="26" creationId="{A53E2B4A-951C-75D8-9AF5-E4077659BE45}"/>
          </ac:picMkLst>
        </pc:picChg>
        <pc:picChg chg="mod">
          <ac:chgData name="Rabi ram" userId="190e185b-f8d2-4eeb-9840-117009913550" providerId="ADAL" clId="{792BD3A1-4A28-494B-B5FE-B14D9EC6B2FE}" dt="2025-08-13T13:06:11.699" v="147"/>
          <ac:picMkLst>
            <pc:docMk/>
            <pc:sldMk cId="2510542055" sldId="292"/>
            <ac:picMk id="38" creationId="{EDBBE543-C9C3-C284-8F18-E26C575AADFE}"/>
          </ac:picMkLst>
        </pc:picChg>
        <pc:picChg chg="mod">
          <ac:chgData name="Rabi ram" userId="190e185b-f8d2-4eeb-9840-117009913550" providerId="ADAL" clId="{792BD3A1-4A28-494B-B5FE-B14D9EC6B2FE}" dt="2025-08-13T13:06:11.699" v="147"/>
          <ac:picMkLst>
            <pc:docMk/>
            <pc:sldMk cId="2510542055" sldId="292"/>
            <ac:picMk id="53" creationId="{0B65F18F-8F19-F7BB-EBF8-B38D854CF710}"/>
          </ac:picMkLst>
        </pc:picChg>
        <pc:picChg chg="mod">
          <ac:chgData name="Rabi ram" userId="190e185b-f8d2-4eeb-9840-117009913550" providerId="ADAL" clId="{792BD3A1-4A28-494B-B5FE-B14D9EC6B2FE}" dt="2025-08-13T13:06:11.699" v="147"/>
          <ac:picMkLst>
            <pc:docMk/>
            <pc:sldMk cId="2510542055" sldId="292"/>
            <ac:picMk id="55" creationId="{F0707C93-B8BA-DBF2-E455-5D7578505065}"/>
          </ac:picMkLst>
        </pc:picChg>
        <pc:picChg chg="mod">
          <ac:chgData name="Rabi ram" userId="190e185b-f8d2-4eeb-9840-117009913550" providerId="ADAL" clId="{792BD3A1-4A28-494B-B5FE-B14D9EC6B2FE}" dt="2025-08-13T13:06:11.699" v="147"/>
          <ac:picMkLst>
            <pc:docMk/>
            <pc:sldMk cId="2510542055" sldId="292"/>
            <ac:picMk id="57" creationId="{157BDC05-CB31-22D7-21A9-4698AF742ABD}"/>
          </ac:picMkLst>
        </pc:picChg>
        <pc:picChg chg="mod">
          <ac:chgData name="Rabi ram" userId="190e185b-f8d2-4eeb-9840-117009913550" providerId="ADAL" clId="{792BD3A1-4A28-494B-B5FE-B14D9EC6B2FE}" dt="2025-08-13T13:06:11.699" v="147"/>
          <ac:picMkLst>
            <pc:docMk/>
            <pc:sldMk cId="2510542055" sldId="292"/>
            <ac:picMk id="59" creationId="{75D1B09C-2D41-39B5-6819-8ED156BFF20F}"/>
          </ac:picMkLst>
        </pc:picChg>
        <pc:cxnChg chg="del">
          <ac:chgData name="Rabi ram" userId="190e185b-f8d2-4eeb-9840-117009913550" providerId="ADAL" clId="{792BD3A1-4A28-494B-B5FE-B14D9EC6B2FE}" dt="2025-08-13T13:28:22.393" v="157" actId="478"/>
          <ac:cxnSpMkLst>
            <pc:docMk/>
            <pc:sldMk cId="2510542055" sldId="292"/>
            <ac:cxnSpMk id="19" creationId="{1FA86920-9DCC-4670-8F41-3112A123050A}"/>
          </ac:cxnSpMkLst>
        </pc:cxnChg>
        <pc:cxnChg chg="del">
          <ac:chgData name="Rabi ram" userId="190e185b-f8d2-4eeb-9840-117009913550" providerId="ADAL" clId="{792BD3A1-4A28-494B-B5FE-B14D9EC6B2FE}" dt="2025-08-13T13:28:25.290" v="158" actId="478"/>
          <ac:cxnSpMkLst>
            <pc:docMk/>
            <pc:sldMk cId="2510542055" sldId="292"/>
            <ac:cxnSpMk id="23" creationId="{97D6556A-49E6-4392-11FA-01F14FC2788E}"/>
          </ac:cxnSpMkLst>
        </pc:cxnChg>
      </pc:sldChg>
      <pc:sldChg chg="add ord">
        <pc:chgData name="Rabi ram" userId="190e185b-f8d2-4eeb-9840-117009913550" providerId="ADAL" clId="{792BD3A1-4A28-494B-B5FE-B14D9EC6B2FE}" dt="2025-08-13T15:48:43.097" v="224"/>
        <pc:sldMkLst>
          <pc:docMk/>
          <pc:sldMk cId="1317197486" sldId="20906501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B1940-E4EB-4E42-927A-264AE86DFB3E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EB17C-EA1A-4242-89B7-DCB5AB5E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83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7532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08B3-8058-3A33-8BEF-888A39650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29DAE-FF5A-8123-D9DE-A2E9C867E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4CA44-3895-46E4-16A8-F53B0080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123EF-1911-FD79-A416-1EE5E221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1B07F-5471-91B8-955A-B1CDD438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3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CC61-395D-7CE7-CBF8-68AF46D6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2270A-9120-7722-9E88-59172F97A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985A6-2AA7-9763-F574-35614064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1BDD-213C-9B3E-0933-89E72706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5901-CAF3-AB3A-C0B3-23E46FDB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5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CAED2-6505-4B3E-3623-064F037A6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6B5B5-51B3-50B8-24D1-0E97EB45A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AAC84-6DF1-D722-0EA4-15109C96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FF9D2-C958-525F-1714-DE43E2E2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0F8E9-45F2-D516-5410-80BE1C33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8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0128-007E-D6B3-6F50-1EC012E5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B2074-9FC1-091E-4F84-D228A5143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44286-7535-7F25-586E-B93C526D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BB19B-01AB-3C07-E023-1552732E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865AD-EAF5-56CA-D9EC-64EC02D9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7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F1A0-957B-EC26-BCD4-16D5E5D8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2DFFF-632A-5727-975B-67613E3C4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70E20-4299-6670-228B-CC340EFC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5AA83-2E7C-CE46-3552-7ACD5B68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A1928-4455-E6D6-83A0-F7EC2276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08AD-14AD-6A45-AEC2-D371F2FA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80138-DD0E-FDF6-C486-B48683A49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E9FA6-08AA-CE20-950C-5EC737C07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BA7BE-AA6F-81FE-7BBE-9F20C84E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570F0-7CB6-1049-CF19-D59CE7FA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8404C-BA2B-AE4C-FF3C-7A3C8B3B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5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580B-8C30-5BB9-E4A3-8831328F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4DAEA-D5B5-4D08-6F31-7663B9893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7895F-8B3C-5A16-6BC3-E5BD4CD29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3675B-6EEF-7ACE-9E95-8757A5EA3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5A5E3-419C-C884-3536-0DAB92FE5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73D53-D426-0128-5C9B-778B2D22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EA7AF-FA8F-33E2-4AE1-E0DC9671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D68D1-4AF6-37D0-8D8E-A9583FF0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4229-8D1E-FE8A-72F9-B5D83B64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39E07-89F5-4D6F-D191-3916DDE0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ADD69-DC7F-5199-D7A3-2AB7CACD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D1821-8ACC-2E0A-2850-AE937A62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0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203DB-4A56-3775-11CB-EACD3937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057D5-EF27-39ED-CB6E-936ECAE1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38C47-3A71-1978-0E5C-DD7E606E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B364-ED9D-515D-1741-837B4D72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8C3C-968E-AAC9-1DBF-916CAEE0C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8B844-B528-A49B-484B-D6CF99A5B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70A0E-CA27-2433-90C1-E7021194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F9F86-E533-165E-91B1-E0B360C2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17D0B-7F36-7B49-CF6F-27581FC3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7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B7F3-5392-8B98-F3F3-86A93189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4838A-6D3E-A59C-520D-CAABB9086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051B2-DBF7-3CD0-23F8-E589BCA92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4F55F-12FA-644A-BB8A-EDD1C879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A8547-D904-C8A1-738B-E3C9AA9C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D53EC-222C-7B50-04D9-BD34CB6F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8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26961-D820-425F-BCB8-484F7561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A5A0C-50D5-A673-38C1-2B380189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F8939-E65B-C642-8D10-84901B32F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4C4DBA-802D-7040-B891-3E543CA67EFB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8233-D105-B6BD-65FC-8A4A850D3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26F3B-E14A-C109-8318-101BB5017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9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infinite-uptim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591F8-90DF-4F6C-BE59-B1BE3F17F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3E6217C-4BAF-775B-58BE-4E48DFE22530}"/>
              </a:ext>
            </a:extLst>
          </p:cNvPr>
          <p:cNvSpPr txBox="1"/>
          <p:nvPr/>
        </p:nvSpPr>
        <p:spPr>
          <a:xfrm>
            <a:off x="5524002" y="5771311"/>
            <a:ext cx="1104644" cy="130113"/>
          </a:xfrm>
          <a:prstGeom prst="rect">
            <a:avLst/>
          </a:prstGeom>
        </p:spPr>
        <p:txBody>
          <a:bodyPr vert="horz" wrap="square" lIns="0" tIns="11507" rIns="0" bIns="0" rtlCol="0">
            <a:spAutoFit/>
          </a:bodyPr>
          <a:lstStyle/>
          <a:p>
            <a:pPr marL="11506">
              <a:spcBef>
                <a:spcPts val="91"/>
              </a:spcBef>
            </a:pPr>
            <a:r>
              <a:rPr sz="770" spc="-5" dirty="0">
                <a:solidFill>
                  <a:srgbClr val="232525"/>
                </a:solidFill>
                <a:latin typeface="Leelawadee UI"/>
                <a:cs typeface="Leelawadee UI"/>
                <a:hlinkClick r:id="rId2"/>
              </a:rPr>
              <a:t>www.infinite-uptime.com</a:t>
            </a:r>
            <a:endParaRPr sz="770">
              <a:latin typeface="Leelawadee UI"/>
              <a:cs typeface="Leelawadee U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EC1F6FF-93D8-1EF5-AFD9-0851EFCE0A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01042" y="3228281"/>
            <a:ext cx="3312207" cy="414290"/>
          </a:xfrm>
          <a:prstGeom prst="rect">
            <a:avLst/>
          </a:prstGeom>
        </p:spPr>
        <p:txBody>
          <a:bodyPr spcFirstLastPara="1" vert="horz" wrap="square" lIns="0" tIns="10931" rIns="0" bIns="0" rtlCol="0" anchor="t" anchorCtr="0">
            <a:spAutoFit/>
          </a:bodyPr>
          <a:lstStyle/>
          <a:p>
            <a:pPr marL="11506">
              <a:spcBef>
                <a:spcPts val="86"/>
              </a:spcBef>
            </a:pPr>
            <a:r>
              <a:rPr lang="en-US" sz="2537" spc="-5" dirty="0">
                <a:solidFill>
                  <a:srgbClr val="232525"/>
                </a:solidFill>
              </a:rPr>
              <a:t>CASE STUDIES</a:t>
            </a:r>
            <a:endParaRPr sz="2537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0B0C342-67DD-C186-69D2-39CE14AC2D45}"/>
              </a:ext>
            </a:extLst>
          </p:cNvPr>
          <p:cNvSpPr txBox="1"/>
          <p:nvPr/>
        </p:nvSpPr>
        <p:spPr>
          <a:xfrm>
            <a:off x="10820194" y="5927339"/>
            <a:ext cx="133478" cy="130113"/>
          </a:xfrm>
          <a:prstGeom prst="rect">
            <a:avLst/>
          </a:prstGeom>
        </p:spPr>
        <p:txBody>
          <a:bodyPr vert="horz" wrap="square" lIns="0" tIns="11507" rIns="0" bIns="0" rtlCol="0">
            <a:spAutoFit/>
          </a:bodyPr>
          <a:lstStyle/>
          <a:p>
            <a:pPr marL="11506">
              <a:spcBef>
                <a:spcPts val="91"/>
              </a:spcBef>
            </a:pPr>
            <a:r>
              <a:rPr sz="770" spc="14" dirty="0">
                <a:solidFill>
                  <a:srgbClr val="232525"/>
                </a:solidFill>
                <a:latin typeface="Leelawadee UI"/>
                <a:cs typeface="Leelawadee UI"/>
              </a:rPr>
              <a:t>12</a:t>
            </a:r>
            <a:endParaRPr sz="770">
              <a:latin typeface="Leelawadee UI"/>
              <a:cs typeface="Leelawadee UI"/>
            </a:endParaRP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FAACD03C-D434-6D8C-13F8-55ACEB6ACDD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83618" y="235671"/>
            <a:ext cx="1125355" cy="365339"/>
          </a:xfrm>
          <a:prstGeom prst="rect">
            <a:avLst/>
          </a:prstGeom>
        </p:spPr>
      </p:pic>
      <p:grpSp>
        <p:nvGrpSpPr>
          <p:cNvPr id="6" name="object 6">
            <a:extLst>
              <a:ext uri="{FF2B5EF4-FFF2-40B4-BE49-F238E27FC236}">
                <a16:creationId xmlns:a16="http://schemas.microsoft.com/office/drawing/2014/main" id="{E4061190-A40E-30CA-62D8-3904482DD549}"/>
              </a:ext>
            </a:extLst>
          </p:cNvPr>
          <p:cNvGrpSpPr/>
          <p:nvPr/>
        </p:nvGrpSpPr>
        <p:grpSpPr>
          <a:xfrm>
            <a:off x="89498" y="115067"/>
            <a:ext cx="7037854" cy="6696906"/>
            <a:chOff x="-5333" y="766825"/>
            <a:chExt cx="6414135" cy="6026150"/>
          </a:xfrm>
        </p:grpSpPr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F0BD80E5-CD27-F997-ED74-9E6F4EB16C6C}"/>
                </a:ext>
              </a:extLst>
            </p:cNvPr>
            <p:cNvSpPr/>
            <p:nvPr/>
          </p:nvSpPr>
          <p:spPr>
            <a:xfrm>
              <a:off x="5079364" y="777239"/>
              <a:ext cx="466725" cy="94615"/>
            </a:xfrm>
            <a:custGeom>
              <a:avLst/>
              <a:gdLst/>
              <a:ahLst/>
              <a:cxnLst/>
              <a:rect l="l" t="t" r="r" b="b"/>
              <a:pathLst>
                <a:path w="466725" h="94615">
                  <a:moveTo>
                    <a:pt x="390525" y="0"/>
                  </a:moveTo>
                  <a:lnTo>
                    <a:pt x="74930" y="0"/>
                  </a:lnTo>
                  <a:lnTo>
                    <a:pt x="45720" y="3810"/>
                  </a:lnTo>
                  <a:lnTo>
                    <a:pt x="22225" y="13970"/>
                  </a:lnTo>
                  <a:lnTo>
                    <a:pt x="5714" y="29210"/>
                  </a:lnTo>
                  <a:lnTo>
                    <a:pt x="0" y="46990"/>
                  </a:lnTo>
                  <a:lnTo>
                    <a:pt x="5714" y="65404"/>
                  </a:lnTo>
                  <a:lnTo>
                    <a:pt x="22225" y="80645"/>
                  </a:lnTo>
                  <a:lnTo>
                    <a:pt x="45720" y="90804"/>
                  </a:lnTo>
                  <a:lnTo>
                    <a:pt x="74930" y="94615"/>
                  </a:lnTo>
                  <a:lnTo>
                    <a:pt x="390525" y="94615"/>
                  </a:lnTo>
                  <a:lnTo>
                    <a:pt x="420370" y="90804"/>
                  </a:lnTo>
                  <a:lnTo>
                    <a:pt x="444500" y="80645"/>
                  </a:lnTo>
                  <a:lnTo>
                    <a:pt x="460375" y="65404"/>
                  </a:lnTo>
                  <a:lnTo>
                    <a:pt x="466725" y="46990"/>
                  </a:lnTo>
                  <a:lnTo>
                    <a:pt x="460375" y="29210"/>
                  </a:lnTo>
                  <a:lnTo>
                    <a:pt x="444500" y="13970"/>
                  </a:lnTo>
                  <a:lnTo>
                    <a:pt x="420370" y="3810"/>
                  </a:lnTo>
                  <a:lnTo>
                    <a:pt x="390525" y="0"/>
                  </a:lnTo>
                  <a:close/>
                </a:path>
              </a:pathLst>
            </a:custGeom>
            <a:solidFill>
              <a:srgbClr val="EE860E"/>
            </a:solidFill>
          </p:spPr>
          <p:txBody>
            <a:bodyPr wrap="square" lIns="0" tIns="0" rIns="0" bIns="0" rtlCol="0"/>
            <a:lstStyle/>
            <a:p>
              <a:endParaRPr sz="1268"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C84A03A0-D0E9-3D50-4C87-491C1366E784}"/>
                </a:ext>
              </a:extLst>
            </p:cNvPr>
            <p:cNvSpPr/>
            <p:nvPr/>
          </p:nvSpPr>
          <p:spPr>
            <a:xfrm>
              <a:off x="4725669" y="777239"/>
              <a:ext cx="466725" cy="94615"/>
            </a:xfrm>
            <a:custGeom>
              <a:avLst/>
              <a:gdLst/>
              <a:ahLst/>
              <a:cxnLst/>
              <a:rect l="l" t="t" r="r" b="b"/>
              <a:pathLst>
                <a:path w="466725" h="94615">
                  <a:moveTo>
                    <a:pt x="391794" y="0"/>
                  </a:moveTo>
                  <a:lnTo>
                    <a:pt x="74929" y="0"/>
                  </a:lnTo>
                  <a:lnTo>
                    <a:pt x="45719" y="3810"/>
                  </a:lnTo>
                  <a:lnTo>
                    <a:pt x="22225" y="13970"/>
                  </a:lnTo>
                  <a:lnTo>
                    <a:pt x="6350" y="29210"/>
                  </a:lnTo>
                  <a:lnTo>
                    <a:pt x="0" y="46990"/>
                  </a:lnTo>
                  <a:lnTo>
                    <a:pt x="6350" y="65404"/>
                  </a:lnTo>
                  <a:lnTo>
                    <a:pt x="22225" y="80645"/>
                  </a:lnTo>
                  <a:lnTo>
                    <a:pt x="45719" y="90804"/>
                  </a:lnTo>
                  <a:lnTo>
                    <a:pt x="74929" y="94615"/>
                  </a:lnTo>
                  <a:lnTo>
                    <a:pt x="391794" y="94615"/>
                  </a:lnTo>
                  <a:lnTo>
                    <a:pt x="421004" y="90804"/>
                  </a:lnTo>
                  <a:lnTo>
                    <a:pt x="444500" y="80645"/>
                  </a:lnTo>
                  <a:lnTo>
                    <a:pt x="461009" y="65404"/>
                  </a:lnTo>
                  <a:lnTo>
                    <a:pt x="466725" y="46990"/>
                  </a:lnTo>
                  <a:lnTo>
                    <a:pt x="461009" y="29210"/>
                  </a:lnTo>
                  <a:lnTo>
                    <a:pt x="444500" y="13970"/>
                  </a:lnTo>
                  <a:lnTo>
                    <a:pt x="421004" y="3810"/>
                  </a:lnTo>
                  <a:lnTo>
                    <a:pt x="391794" y="0"/>
                  </a:lnTo>
                  <a:close/>
                </a:path>
              </a:pathLst>
            </a:custGeom>
            <a:solidFill>
              <a:srgbClr val="0089D1"/>
            </a:solidFill>
          </p:spPr>
          <p:txBody>
            <a:bodyPr wrap="square" lIns="0" tIns="0" rIns="0" bIns="0" rtlCol="0"/>
            <a:lstStyle/>
            <a:p>
              <a:endParaRPr sz="1268"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9A647F7B-35C1-30B8-D4AF-0FA437198314}"/>
                </a:ext>
              </a:extLst>
            </p:cNvPr>
            <p:cNvSpPr/>
            <p:nvPr/>
          </p:nvSpPr>
          <p:spPr>
            <a:xfrm>
              <a:off x="5010785" y="6631940"/>
              <a:ext cx="670560" cy="117475"/>
            </a:xfrm>
            <a:custGeom>
              <a:avLst/>
              <a:gdLst/>
              <a:ahLst/>
              <a:cxnLst/>
              <a:rect l="l" t="t" r="r" b="b"/>
              <a:pathLst>
                <a:path w="670560" h="117475">
                  <a:moveTo>
                    <a:pt x="19685" y="79375"/>
                  </a:moveTo>
                  <a:lnTo>
                    <a:pt x="12064" y="80645"/>
                  </a:lnTo>
                  <a:lnTo>
                    <a:pt x="5714" y="84455"/>
                  </a:lnTo>
                  <a:lnTo>
                    <a:pt x="1904" y="90170"/>
                  </a:lnTo>
                  <a:lnTo>
                    <a:pt x="0" y="97155"/>
                  </a:lnTo>
                  <a:lnTo>
                    <a:pt x="1904" y="104775"/>
                  </a:lnTo>
                  <a:lnTo>
                    <a:pt x="5714" y="111125"/>
                  </a:lnTo>
                  <a:lnTo>
                    <a:pt x="12064" y="115570"/>
                  </a:lnTo>
                  <a:lnTo>
                    <a:pt x="19685" y="117475"/>
                  </a:lnTo>
                  <a:lnTo>
                    <a:pt x="27304" y="115570"/>
                  </a:lnTo>
                  <a:lnTo>
                    <a:pt x="33654" y="111125"/>
                  </a:lnTo>
                  <a:lnTo>
                    <a:pt x="38100" y="104775"/>
                  </a:lnTo>
                  <a:lnTo>
                    <a:pt x="40004" y="97155"/>
                  </a:lnTo>
                  <a:lnTo>
                    <a:pt x="38100" y="90170"/>
                  </a:lnTo>
                  <a:lnTo>
                    <a:pt x="33654" y="84455"/>
                  </a:lnTo>
                  <a:lnTo>
                    <a:pt x="27304" y="80645"/>
                  </a:lnTo>
                  <a:lnTo>
                    <a:pt x="19685" y="79375"/>
                  </a:lnTo>
                  <a:close/>
                </a:path>
                <a:path w="670560" h="117475">
                  <a:moveTo>
                    <a:pt x="19685" y="0"/>
                  </a:moveTo>
                  <a:lnTo>
                    <a:pt x="12064" y="1270"/>
                  </a:lnTo>
                  <a:lnTo>
                    <a:pt x="5714" y="5715"/>
                  </a:lnTo>
                  <a:lnTo>
                    <a:pt x="1904" y="12065"/>
                  </a:lnTo>
                  <a:lnTo>
                    <a:pt x="0" y="19685"/>
                  </a:lnTo>
                  <a:lnTo>
                    <a:pt x="1904" y="27305"/>
                  </a:lnTo>
                  <a:lnTo>
                    <a:pt x="5714" y="33655"/>
                  </a:lnTo>
                  <a:lnTo>
                    <a:pt x="12064" y="38100"/>
                  </a:lnTo>
                  <a:lnTo>
                    <a:pt x="19685" y="39370"/>
                  </a:lnTo>
                  <a:lnTo>
                    <a:pt x="27304" y="38100"/>
                  </a:lnTo>
                  <a:lnTo>
                    <a:pt x="33654" y="33655"/>
                  </a:lnTo>
                  <a:lnTo>
                    <a:pt x="38100" y="27305"/>
                  </a:lnTo>
                  <a:lnTo>
                    <a:pt x="40004" y="19685"/>
                  </a:lnTo>
                  <a:lnTo>
                    <a:pt x="38100" y="12065"/>
                  </a:lnTo>
                  <a:lnTo>
                    <a:pt x="33654" y="5715"/>
                  </a:lnTo>
                  <a:lnTo>
                    <a:pt x="27304" y="1270"/>
                  </a:lnTo>
                  <a:lnTo>
                    <a:pt x="19685" y="0"/>
                  </a:lnTo>
                  <a:close/>
                </a:path>
                <a:path w="670560" h="117475">
                  <a:moveTo>
                    <a:pt x="125094" y="79375"/>
                  </a:moveTo>
                  <a:lnTo>
                    <a:pt x="117475" y="80645"/>
                  </a:lnTo>
                  <a:lnTo>
                    <a:pt x="111125" y="84455"/>
                  </a:lnTo>
                  <a:lnTo>
                    <a:pt x="106679" y="90170"/>
                  </a:lnTo>
                  <a:lnTo>
                    <a:pt x="105410" y="97155"/>
                  </a:lnTo>
                  <a:lnTo>
                    <a:pt x="106679" y="104775"/>
                  </a:lnTo>
                  <a:lnTo>
                    <a:pt x="111125" y="111125"/>
                  </a:lnTo>
                  <a:lnTo>
                    <a:pt x="117475" y="115570"/>
                  </a:lnTo>
                  <a:lnTo>
                    <a:pt x="125094" y="117475"/>
                  </a:lnTo>
                  <a:lnTo>
                    <a:pt x="132714" y="115570"/>
                  </a:lnTo>
                  <a:lnTo>
                    <a:pt x="139064" y="111125"/>
                  </a:lnTo>
                  <a:lnTo>
                    <a:pt x="143510" y="104775"/>
                  </a:lnTo>
                  <a:lnTo>
                    <a:pt x="144779" y="97155"/>
                  </a:lnTo>
                  <a:lnTo>
                    <a:pt x="143510" y="90170"/>
                  </a:lnTo>
                  <a:lnTo>
                    <a:pt x="139064" y="84455"/>
                  </a:lnTo>
                  <a:lnTo>
                    <a:pt x="132714" y="80645"/>
                  </a:lnTo>
                  <a:lnTo>
                    <a:pt x="125094" y="79375"/>
                  </a:lnTo>
                  <a:close/>
                </a:path>
                <a:path w="670560" h="117475">
                  <a:moveTo>
                    <a:pt x="125094" y="0"/>
                  </a:moveTo>
                  <a:lnTo>
                    <a:pt x="117475" y="1270"/>
                  </a:lnTo>
                  <a:lnTo>
                    <a:pt x="111125" y="5715"/>
                  </a:lnTo>
                  <a:lnTo>
                    <a:pt x="106679" y="12065"/>
                  </a:lnTo>
                  <a:lnTo>
                    <a:pt x="105410" y="19685"/>
                  </a:lnTo>
                  <a:lnTo>
                    <a:pt x="106679" y="27305"/>
                  </a:lnTo>
                  <a:lnTo>
                    <a:pt x="111125" y="33655"/>
                  </a:lnTo>
                  <a:lnTo>
                    <a:pt x="117475" y="38100"/>
                  </a:lnTo>
                  <a:lnTo>
                    <a:pt x="125094" y="39370"/>
                  </a:lnTo>
                  <a:lnTo>
                    <a:pt x="132714" y="38100"/>
                  </a:lnTo>
                  <a:lnTo>
                    <a:pt x="139064" y="33655"/>
                  </a:lnTo>
                  <a:lnTo>
                    <a:pt x="143510" y="27305"/>
                  </a:lnTo>
                  <a:lnTo>
                    <a:pt x="144779" y="19685"/>
                  </a:lnTo>
                  <a:lnTo>
                    <a:pt x="143510" y="12065"/>
                  </a:lnTo>
                  <a:lnTo>
                    <a:pt x="139064" y="5715"/>
                  </a:lnTo>
                  <a:lnTo>
                    <a:pt x="132714" y="1270"/>
                  </a:lnTo>
                  <a:lnTo>
                    <a:pt x="125094" y="0"/>
                  </a:lnTo>
                  <a:close/>
                </a:path>
                <a:path w="670560" h="117475">
                  <a:moveTo>
                    <a:pt x="230504" y="79375"/>
                  </a:moveTo>
                  <a:lnTo>
                    <a:pt x="222885" y="80645"/>
                  </a:lnTo>
                  <a:lnTo>
                    <a:pt x="216535" y="84455"/>
                  </a:lnTo>
                  <a:lnTo>
                    <a:pt x="212089" y="90170"/>
                  </a:lnTo>
                  <a:lnTo>
                    <a:pt x="210185" y="97155"/>
                  </a:lnTo>
                  <a:lnTo>
                    <a:pt x="212089" y="104775"/>
                  </a:lnTo>
                  <a:lnTo>
                    <a:pt x="216535" y="111125"/>
                  </a:lnTo>
                  <a:lnTo>
                    <a:pt x="222885" y="115570"/>
                  </a:lnTo>
                  <a:lnTo>
                    <a:pt x="230504" y="117475"/>
                  </a:lnTo>
                  <a:lnTo>
                    <a:pt x="238125" y="115570"/>
                  </a:lnTo>
                  <a:lnTo>
                    <a:pt x="244475" y="111125"/>
                  </a:lnTo>
                  <a:lnTo>
                    <a:pt x="248285" y="104775"/>
                  </a:lnTo>
                  <a:lnTo>
                    <a:pt x="250189" y="97155"/>
                  </a:lnTo>
                  <a:lnTo>
                    <a:pt x="248285" y="90170"/>
                  </a:lnTo>
                  <a:lnTo>
                    <a:pt x="244475" y="84455"/>
                  </a:lnTo>
                  <a:lnTo>
                    <a:pt x="238125" y="80645"/>
                  </a:lnTo>
                  <a:lnTo>
                    <a:pt x="230504" y="79375"/>
                  </a:lnTo>
                  <a:close/>
                </a:path>
                <a:path w="670560" h="117475">
                  <a:moveTo>
                    <a:pt x="230504" y="0"/>
                  </a:moveTo>
                  <a:lnTo>
                    <a:pt x="222885" y="1270"/>
                  </a:lnTo>
                  <a:lnTo>
                    <a:pt x="216535" y="5715"/>
                  </a:lnTo>
                  <a:lnTo>
                    <a:pt x="212089" y="12065"/>
                  </a:lnTo>
                  <a:lnTo>
                    <a:pt x="210185" y="19685"/>
                  </a:lnTo>
                  <a:lnTo>
                    <a:pt x="212089" y="27305"/>
                  </a:lnTo>
                  <a:lnTo>
                    <a:pt x="216535" y="33655"/>
                  </a:lnTo>
                  <a:lnTo>
                    <a:pt x="222885" y="38100"/>
                  </a:lnTo>
                  <a:lnTo>
                    <a:pt x="230504" y="39370"/>
                  </a:lnTo>
                  <a:lnTo>
                    <a:pt x="238125" y="38100"/>
                  </a:lnTo>
                  <a:lnTo>
                    <a:pt x="244475" y="33655"/>
                  </a:lnTo>
                  <a:lnTo>
                    <a:pt x="248285" y="27305"/>
                  </a:lnTo>
                  <a:lnTo>
                    <a:pt x="250189" y="19685"/>
                  </a:lnTo>
                  <a:lnTo>
                    <a:pt x="248285" y="12065"/>
                  </a:lnTo>
                  <a:lnTo>
                    <a:pt x="244475" y="5715"/>
                  </a:lnTo>
                  <a:lnTo>
                    <a:pt x="238125" y="1270"/>
                  </a:lnTo>
                  <a:lnTo>
                    <a:pt x="230504" y="0"/>
                  </a:lnTo>
                  <a:close/>
                </a:path>
                <a:path w="670560" h="117475">
                  <a:moveTo>
                    <a:pt x="335279" y="79375"/>
                  </a:moveTo>
                  <a:lnTo>
                    <a:pt x="327660" y="80645"/>
                  </a:lnTo>
                  <a:lnTo>
                    <a:pt x="321310" y="84455"/>
                  </a:lnTo>
                  <a:lnTo>
                    <a:pt x="317500" y="90170"/>
                  </a:lnTo>
                  <a:lnTo>
                    <a:pt x="315594" y="97155"/>
                  </a:lnTo>
                  <a:lnTo>
                    <a:pt x="317500" y="104775"/>
                  </a:lnTo>
                  <a:lnTo>
                    <a:pt x="321310" y="111125"/>
                  </a:lnTo>
                  <a:lnTo>
                    <a:pt x="327660" y="115570"/>
                  </a:lnTo>
                  <a:lnTo>
                    <a:pt x="335279" y="117475"/>
                  </a:lnTo>
                  <a:lnTo>
                    <a:pt x="342900" y="115570"/>
                  </a:lnTo>
                  <a:lnTo>
                    <a:pt x="349250" y="111125"/>
                  </a:lnTo>
                  <a:lnTo>
                    <a:pt x="353694" y="104775"/>
                  </a:lnTo>
                  <a:lnTo>
                    <a:pt x="354964" y="97155"/>
                  </a:lnTo>
                  <a:lnTo>
                    <a:pt x="353694" y="90170"/>
                  </a:lnTo>
                  <a:lnTo>
                    <a:pt x="349250" y="84455"/>
                  </a:lnTo>
                  <a:lnTo>
                    <a:pt x="342900" y="80645"/>
                  </a:lnTo>
                  <a:lnTo>
                    <a:pt x="335279" y="79375"/>
                  </a:lnTo>
                  <a:close/>
                </a:path>
                <a:path w="670560" h="117475">
                  <a:moveTo>
                    <a:pt x="335279" y="0"/>
                  </a:moveTo>
                  <a:lnTo>
                    <a:pt x="327660" y="1270"/>
                  </a:lnTo>
                  <a:lnTo>
                    <a:pt x="321310" y="5715"/>
                  </a:lnTo>
                  <a:lnTo>
                    <a:pt x="317500" y="12065"/>
                  </a:lnTo>
                  <a:lnTo>
                    <a:pt x="315594" y="19685"/>
                  </a:lnTo>
                  <a:lnTo>
                    <a:pt x="317500" y="27305"/>
                  </a:lnTo>
                  <a:lnTo>
                    <a:pt x="321310" y="33655"/>
                  </a:lnTo>
                  <a:lnTo>
                    <a:pt x="327660" y="38100"/>
                  </a:lnTo>
                  <a:lnTo>
                    <a:pt x="335279" y="39370"/>
                  </a:lnTo>
                  <a:lnTo>
                    <a:pt x="342900" y="38100"/>
                  </a:lnTo>
                  <a:lnTo>
                    <a:pt x="349250" y="33655"/>
                  </a:lnTo>
                  <a:lnTo>
                    <a:pt x="353694" y="27305"/>
                  </a:lnTo>
                  <a:lnTo>
                    <a:pt x="354964" y="19685"/>
                  </a:lnTo>
                  <a:lnTo>
                    <a:pt x="353694" y="12065"/>
                  </a:lnTo>
                  <a:lnTo>
                    <a:pt x="349250" y="5715"/>
                  </a:lnTo>
                  <a:lnTo>
                    <a:pt x="342900" y="1270"/>
                  </a:lnTo>
                  <a:lnTo>
                    <a:pt x="335279" y="0"/>
                  </a:lnTo>
                  <a:close/>
                </a:path>
                <a:path w="670560" h="117475">
                  <a:moveTo>
                    <a:pt x="440689" y="79375"/>
                  </a:moveTo>
                  <a:lnTo>
                    <a:pt x="433069" y="80645"/>
                  </a:lnTo>
                  <a:lnTo>
                    <a:pt x="427354" y="84455"/>
                  </a:lnTo>
                  <a:lnTo>
                    <a:pt x="423544" y="90170"/>
                  </a:lnTo>
                  <a:lnTo>
                    <a:pt x="422275" y="97155"/>
                  </a:lnTo>
                  <a:lnTo>
                    <a:pt x="423544" y="104775"/>
                  </a:lnTo>
                  <a:lnTo>
                    <a:pt x="427354" y="111125"/>
                  </a:lnTo>
                  <a:lnTo>
                    <a:pt x="433069" y="115570"/>
                  </a:lnTo>
                  <a:lnTo>
                    <a:pt x="440689" y="117475"/>
                  </a:lnTo>
                  <a:lnTo>
                    <a:pt x="448310" y="115570"/>
                  </a:lnTo>
                  <a:lnTo>
                    <a:pt x="454660" y="111125"/>
                  </a:lnTo>
                  <a:lnTo>
                    <a:pt x="458469" y="104775"/>
                  </a:lnTo>
                  <a:lnTo>
                    <a:pt x="460375" y="97155"/>
                  </a:lnTo>
                  <a:lnTo>
                    <a:pt x="458469" y="90170"/>
                  </a:lnTo>
                  <a:lnTo>
                    <a:pt x="454660" y="84455"/>
                  </a:lnTo>
                  <a:lnTo>
                    <a:pt x="448310" y="80645"/>
                  </a:lnTo>
                  <a:lnTo>
                    <a:pt x="440689" y="79375"/>
                  </a:lnTo>
                  <a:close/>
                </a:path>
                <a:path w="670560" h="117475">
                  <a:moveTo>
                    <a:pt x="440689" y="0"/>
                  </a:moveTo>
                  <a:lnTo>
                    <a:pt x="433069" y="1270"/>
                  </a:lnTo>
                  <a:lnTo>
                    <a:pt x="427354" y="5715"/>
                  </a:lnTo>
                  <a:lnTo>
                    <a:pt x="423544" y="12065"/>
                  </a:lnTo>
                  <a:lnTo>
                    <a:pt x="422275" y="19685"/>
                  </a:lnTo>
                  <a:lnTo>
                    <a:pt x="423544" y="27305"/>
                  </a:lnTo>
                  <a:lnTo>
                    <a:pt x="427354" y="33655"/>
                  </a:lnTo>
                  <a:lnTo>
                    <a:pt x="433069" y="38100"/>
                  </a:lnTo>
                  <a:lnTo>
                    <a:pt x="440689" y="39370"/>
                  </a:lnTo>
                  <a:lnTo>
                    <a:pt x="448310" y="38100"/>
                  </a:lnTo>
                  <a:lnTo>
                    <a:pt x="454660" y="33655"/>
                  </a:lnTo>
                  <a:lnTo>
                    <a:pt x="458469" y="27305"/>
                  </a:lnTo>
                  <a:lnTo>
                    <a:pt x="460375" y="19685"/>
                  </a:lnTo>
                  <a:lnTo>
                    <a:pt x="458469" y="12065"/>
                  </a:lnTo>
                  <a:lnTo>
                    <a:pt x="454660" y="5715"/>
                  </a:lnTo>
                  <a:lnTo>
                    <a:pt x="448310" y="1270"/>
                  </a:lnTo>
                  <a:lnTo>
                    <a:pt x="440689" y="0"/>
                  </a:lnTo>
                  <a:close/>
                </a:path>
                <a:path w="670560" h="117475">
                  <a:moveTo>
                    <a:pt x="545464" y="79375"/>
                  </a:moveTo>
                  <a:lnTo>
                    <a:pt x="538479" y="80645"/>
                  </a:lnTo>
                  <a:lnTo>
                    <a:pt x="532764" y="84455"/>
                  </a:lnTo>
                  <a:lnTo>
                    <a:pt x="528954" y="90170"/>
                  </a:lnTo>
                  <a:lnTo>
                    <a:pt x="527685" y="97155"/>
                  </a:lnTo>
                  <a:lnTo>
                    <a:pt x="528954" y="104775"/>
                  </a:lnTo>
                  <a:lnTo>
                    <a:pt x="532764" y="111125"/>
                  </a:lnTo>
                  <a:lnTo>
                    <a:pt x="538479" y="115570"/>
                  </a:lnTo>
                  <a:lnTo>
                    <a:pt x="545464" y="117475"/>
                  </a:lnTo>
                  <a:lnTo>
                    <a:pt x="553085" y="115570"/>
                  </a:lnTo>
                  <a:lnTo>
                    <a:pt x="559435" y="111125"/>
                  </a:lnTo>
                  <a:lnTo>
                    <a:pt x="563879" y="104775"/>
                  </a:lnTo>
                  <a:lnTo>
                    <a:pt x="565785" y="97155"/>
                  </a:lnTo>
                  <a:lnTo>
                    <a:pt x="563879" y="90170"/>
                  </a:lnTo>
                  <a:lnTo>
                    <a:pt x="559435" y="84455"/>
                  </a:lnTo>
                  <a:lnTo>
                    <a:pt x="553085" y="80645"/>
                  </a:lnTo>
                  <a:lnTo>
                    <a:pt x="545464" y="79375"/>
                  </a:lnTo>
                  <a:close/>
                </a:path>
                <a:path w="670560" h="117475">
                  <a:moveTo>
                    <a:pt x="545464" y="0"/>
                  </a:moveTo>
                  <a:lnTo>
                    <a:pt x="538479" y="1270"/>
                  </a:lnTo>
                  <a:lnTo>
                    <a:pt x="532764" y="5715"/>
                  </a:lnTo>
                  <a:lnTo>
                    <a:pt x="528954" y="12065"/>
                  </a:lnTo>
                  <a:lnTo>
                    <a:pt x="527685" y="19685"/>
                  </a:lnTo>
                  <a:lnTo>
                    <a:pt x="528954" y="27305"/>
                  </a:lnTo>
                  <a:lnTo>
                    <a:pt x="532764" y="33655"/>
                  </a:lnTo>
                  <a:lnTo>
                    <a:pt x="538479" y="38100"/>
                  </a:lnTo>
                  <a:lnTo>
                    <a:pt x="545464" y="39370"/>
                  </a:lnTo>
                  <a:lnTo>
                    <a:pt x="553085" y="38100"/>
                  </a:lnTo>
                  <a:lnTo>
                    <a:pt x="559435" y="33655"/>
                  </a:lnTo>
                  <a:lnTo>
                    <a:pt x="563879" y="27305"/>
                  </a:lnTo>
                  <a:lnTo>
                    <a:pt x="565785" y="19685"/>
                  </a:lnTo>
                  <a:lnTo>
                    <a:pt x="563879" y="12065"/>
                  </a:lnTo>
                  <a:lnTo>
                    <a:pt x="559435" y="5715"/>
                  </a:lnTo>
                  <a:lnTo>
                    <a:pt x="553085" y="1270"/>
                  </a:lnTo>
                  <a:lnTo>
                    <a:pt x="545464" y="0"/>
                  </a:lnTo>
                  <a:close/>
                </a:path>
                <a:path w="670560" h="117475">
                  <a:moveTo>
                    <a:pt x="650875" y="79375"/>
                  </a:moveTo>
                  <a:lnTo>
                    <a:pt x="643254" y="80645"/>
                  </a:lnTo>
                  <a:lnTo>
                    <a:pt x="637539" y="84455"/>
                  </a:lnTo>
                  <a:lnTo>
                    <a:pt x="633729" y="90170"/>
                  </a:lnTo>
                  <a:lnTo>
                    <a:pt x="632460" y="97155"/>
                  </a:lnTo>
                  <a:lnTo>
                    <a:pt x="633729" y="104775"/>
                  </a:lnTo>
                  <a:lnTo>
                    <a:pt x="637539" y="111125"/>
                  </a:lnTo>
                  <a:lnTo>
                    <a:pt x="643254" y="115570"/>
                  </a:lnTo>
                  <a:lnTo>
                    <a:pt x="650875" y="117475"/>
                  </a:lnTo>
                  <a:lnTo>
                    <a:pt x="658494" y="115570"/>
                  </a:lnTo>
                  <a:lnTo>
                    <a:pt x="664844" y="111125"/>
                  </a:lnTo>
                  <a:lnTo>
                    <a:pt x="669289" y="104775"/>
                  </a:lnTo>
                  <a:lnTo>
                    <a:pt x="670560" y="97155"/>
                  </a:lnTo>
                  <a:lnTo>
                    <a:pt x="669289" y="90170"/>
                  </a:lnTo>
                  <a:lnTo>
                    <a:pt x="664844" y="84455"/>
                  </a:lnTo>
                  <a:lnTo>
                    <a:pt x="658494" y="80645"/>
                  </a:lnTo>
                  <a:lnTo>
                    <a:pt x="650875" y="79375"/>
                  </a:lnTo>
                  <a:close/>
                </a:path>
                <a:path w="670560" h="117475">
                  <a:moveTo>
                    <a:pt x="650875" y="0"/>
                  </a:moveTo>
                  <a:lnTo>
                    <a:pt x="643254" y="1270"/>
                  </a:lnTo>
                  <a:lnTo>
                    <a:pt x="637539" y="5715"/>
                  </a:lnTo>
                  <a:lnTo>
                    <a:pt x="633729" y="12065"/>
                  </a:lnTo>
                  <a:lnTo>
                    <a:pt x="632460" y="19685"/>
                  </a:lnTo>
                  <a:lnTo>
                    <a:pt x="633729" y="27305"/>
                  </a:lnTo>
                  <a:lnTo>
                    <a:pt x="637539" y="33655"/>
                  </a:lnTo>
                  <a:lnTo>
                    <a:pt x="643254" y="38100"/>
                  </a:lnTo>
                  <a:lnTo>
                    <a:pt x="650875" y="39370"/>
                  </a:lnTo>
                  <a:lnTo>
                    <a:pt x="658494" y="38100"/>
                  </a:lnTo>
                  <a:lnTo>
                    <a:pt x="664844" y="33655"/>
                  </a:lnTo>
                  <a:lnTo>
                    <a:pt x="669289" y="27305"/>
                  </a:lnTo>
                  <a:lnTo>
                    <a:pt x="670560" y="19685"/>
                  </a:lnTo>
                  <a:lnTo>
                    <a:pt x="669289" y="12065"/>
                  </a:lnTo>
                  <a:lnTo>
                    <a:pt x="664844" y="5715"/>
                  </a:lnTo>
                  <a:lnTo>
                    <a:pt x="658494" y="1270"/>
                  </a:lnTo>
                  <a:lnTo>
                    <a:pt x="650875" y="0"/>
                  </a:lnTo>
                  <a:close/>
                </a:path>
              </a:pathLst>
            </a:custGeom>
            <a:solidFill>
              <a:srgbClr val="F18B0E"/>
            </a:solidFill>
          </p:spPr>
          <p:txBody>
            <a:bodyPr wrap="square" lIns="0" tIns="0" rIns="0" bIns="0" rtlCol="0"/>
            <a:lstStyle/>
            <a:p>
              <a:endParaRPr sz="1268"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DCA65FBD-7B5B-738C-6333-CC51B7407216}"/>
                </a:ext>
              </a:extLst>
            </p:cNvPr>
            <p:cNvSpPr/>
            <p:nvPr/>
          </p:nvSpPr>
          <p:spPr>
            <a:xfrm>
              <a:off x="0" y="772159"/>
              <a:ext cx="4296410" cy="6014085"/>
            </a:xfrm>
            <a:custGeom>
              <a:avLst/>
              <a:gdLst/>
              <a:ahLst/>
              <a:cxnLst/>
              <a:rect l="l" t="t" r="r" b="b"/>
              <a:pathLst>
                <a:path w="4296410" h="6014084">
                  <a:moveTo>
                    <a:pt x="4296410" y="0"/>
                  </a:moveTo>
                  <a:lnTo>
                    <a:pt x="0" y="0"/>
                  </a:lnTo>
                  <a:lnTo>
                    <a:pt x="0" y="6014085"/>
                  </a:lnTo>
                  <a:lnTo>
                    <a:pt x="4296410" y="6014085"/>
                  </a:lnTo>
                  <a:lnTo>
                    <a:pt x="4296410" y="0"/>
                  </a:lnTo>
                  <a:close/>
                </a:path>
              </a:pathLst>
            </a:custGeom>
            <a:solidFill>
              <a:srgbClr val="0089D1"/>
            </a:solidFill>
          </p:spPr>
          <p:txBody>
            <a:bodyPr wrap="square" lIns="0" tIns="0" rIns="0" bIns="0" rtlCol="0"/>
            <a:lstStyle/>
            <a:p>
              <a:endParaRPr sz="1268"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16373E51-62DA-DA29-BCDF-D8EAE01387F2}"/>
                </a:ext>
              </a:extLst>
            </p:cNvPr>
            <p:cNvSpPr/>
            <p:nvPr/>
          </p:nvSpPr>
          <p:spPr>
            <a:xfrm>
              <a:off x="0" y="772159"/>
              <a:ext cx="4296410" cy="6015355"/>
            </a:xfrm>
            <a:custGeom>
              <a:avLst/>
              <a:gdLst/>
              <a:ahLst/>
              <a:cxnLst/>
              <a:rect l="l" t="t" r="r" b="b"/>
              <a:pathLst>
                <a:path w="4296410" h="6015355">
                  <a:moveTo>
                    <a:pt x="0" y="6015355"/>
                  </a:moveTo>
                  <a:lnTo>
                    <a:pt x="4296410" y="6015355"/>
                  </a:lnTo>
                  <a:lnTo>
                    <a:pt x="4296410" y="0"/>
                  </a:lnTo>
                  <a:lnTo>
                    <a:pt x="0" y="0"/>
                  </a:lnTo>
                  <a:lnTo>
                    <a:pt x="0" y="6015355"/>
                  </a:lnTo>
                  <a:close/>
                </a:path>
              </a:pathLst>
            </a:custGeom>
            <a:ln w="10667">
              <a:solidFill>
                <a:srgbClr val="006396"/>
              </a:solidFill>
            </a:ln>
          </p:spPr>
          <p:txBody>
            <a:bodyPr wrap="square" lIns="0" tIns="0" rIns="0" bIns="0" rtlCol="0"/>
            <a:lstStyle/>
            <a:p>
              <a:endParaRPr sz="1268"/>
            </a:p>
          </p:txBody>
        </p:sp>
        <p:pic>
          <p:nvPicPr>
            <p:cNvPr id="12" name="object 12">
              <a:extLst>
                <a:ext uri="{FF2B5EF4-FFF2-40B4-BE49-F238E27FC236}">
                  <a16:creationId xmlns:a16="http://schemas.microsoft.com/office/drawing/2014/main" id="{8D56BF1D-AEAC-20EA-83A7-9C16B3455FF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4729" y="772159"/>
              <a:ext cx="4996180" cy="6014085"/>
            </a:xfrm>
            <a:prstGeom prst="rect">
              <a:avLst/>
            </a:prstGeom>
          </p:spPr>
        </p:pic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F436FA5-9E2E-DB1D-91B7-90D0E5F680BA}"/>
                </a:ext>
              </a:extLst>
            </p:cNvPr>
            <p:cNvSpPr/>
            <p:nvPr/>
          </p:nvSpPr>
          <p:spPr>
            <a:xfrm>
              <a:off x="5498464" y="5372099"/>
              <a:ext cx="909955" cy="784860"/>
            </a:xfrm>
            <a:custGeom>
              <a:avLst/>
              <a:gdLst/>
              <a:ahLst/>
              <a:cxnLst/>
              <a:rect l="l" t="t" r="r" b="b"/>
              <a:pathLst>
                <a:path w="909954" h="784860">
                  <a:moveTo>
                    <a:pt x="909955" y="0"/>
                  </a:moveTo>
                  <a:lnTo>
                    <a:pt x="0" y="0"/>
                  </a:lnTo>
                  <a:lnTo>
                    <a:pt x="455930" y="784860"/>
                  </a:lnTo>
                  <a:lnTo>
                    <a:pt x="909955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>
              <a:endParaRPr sz="1268"/>
            </a:p>
          </p:txBody>
        </p:sp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17C898E2-BA9F-C263-6BF4-4EB797365A37}"/>
              </a:ext>
            </a:extLst>
          </p:cNvPr>
          <p:cNvSpPr/>
          <p:nvPr/>
        </p:nvSpPr>
        <p:spPr>
          <a:xfrm>
            <a:off x="11564851" y="30776"/>
            <a:ext cx="288243" cy="296873"/>
          </a:xfrm>
          <a:custGeom>
            <a:avLst/>
            <a:gdLst/>
            <a:ahLst/>
            <a:cxnLst/>
            <a:rect l="l" t="t" r="r" b="b"/>
            <a:pathLst>
              <a:path w="318134" h="327659">
                <a:moveTo>
                  <a:pt x="318134" y="0"/>
                </a:moveTo>
                <a:lnTo>
                  <a:pt x="0" y="0"/>
                </a:lnTo>
                <a:lnTo>
                  <a:pt x="95884" y="99060"/>
                </a:lnTo>
                <a:lnTo>
                  <a:pt x="211454" y="99060"/>
                </a:lnTo>
                <a:lnTo>
                  <a:pt x="211454" y="219075"/>
                </a:lnTo>
                <a:lnTo>
                  <a:pt x="318134" y="327660"/>
                </a:lnTo>
                <a:lnTo>
                  <a:pt x="318134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 sz="1268"/>
          </a:p>
        </p:txBody>
      </p:sp>
    </p:spTree>
    <p:extLst>
      <p:ext uri="{BB962C8B-B14F-4D97-AF65-F5344CB8AC3E}">
        <p14:creationId xmlns:p14="http://schemas.microsoft.com/office/powerpoint/2010/main" val="131719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8AC2198-DF37-68E9-2F23-8C50B5C9C456}"/>
              </a:ext>
            </a:extLst>
          </p:cNvPr>
          <p:cNvSpPr/>
          <p:nvPr/>
        </p:nvSpPr>
        <p:spPr>
          <a:xfrm>
            <a:off x="3789671" y="953823"/>
            <a:ext cx="8283610" cy="2835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461014-3AC2-7726-A455-F8F97993BE70}"/>
              </a:ext>
            </a:extLst>
          </p:cNvPr>
          <p:cNvSpPr/>
          <p:nvPr/>
        </p:nvSpPr>
        <p:spPr>
          <a:xfrm>
            <a:off x="118721" y="971823"/>
            <a:ext cx="3522507" cy="1169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xfrm>
            <a:off x="169462" y="163203"/>
            <a:ext cx="9175010" cy="31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IN" sz="2000" b="1" dirty="0">
                <a:solidFill>
                  <a:srgbClr val="0070C0"/>
                </a:solidFill>
                <a:latin typeface="Poppins"/>
                <a:cs typeface="Poppins"/>
              </a:rPr>
              <a:t>{{Plant Name}}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58D90-6E74-7D27-C91A-267BEE7A8F40}"/>
              </a:ext>
            </a:extLst>
          </p:cNvPr>
          <p:cNvSpPr txBox="1"/>
          <p:nvPr/>
        </p:nvSpPr>
        <p:spPr>
          <a:xfrm>
            <a:off x="100239" y="1003314"/>
            <a:ext cx="35905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chemeClr val="accent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Machine Details, Construction and Working</a:t>
            </a:r>
            <a:endParaRPr lang="en-IN" sz="1200" dirty="0">
              <a:solidFill>
                <a:schemeClr val="accent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9A6C5D-1EF2-51CD-591F-A2BA383DBCE5}"/>
              </a:ext>
            </a:extLst>
          </p:cNvPr>
          <p:cNvSpPr txBox="1"/>
          <p:nvPr/>
        </p:nvSpPr>
        <p:spPr>
          <a:xfrm>
            <a:off x="118719" y="1283040"/>
            <a:ext cx="359056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i="0" dirty="0">
                <a:solidFill>
                  <a:srgbClr val="54545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{{Machine Details}}</a:t>
            </a:r>
            <a:endParaRPr lang="en-IN" sz="800" b="1" dirty="0">
              <a:solidFill>
                <a:srgbClr val="54545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45454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0F250-02AD-6E6E-49DC-2823E9C7BC19}"/>
              </a:ext>
            </a:extLst>
          </p:cNvPr>
          <p:cNvSpPr/>
          <p:nvPr/>
        </p:nvSpPr>
        <p:spPr>
          <a:xfrm>
            <a:off x="118721" y="3919006"/>
            <a:ext cx="7582241" cy="2835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0CD004-7AB9-8780-C22D-870E66300C7C}"/>
              </a:ext>
            </a:extLst>
          </p:cNvPr>
          <p:cNvSpPr txBox="1"/>
          <p:nvPr/>
        </p:nvSpPr>
        <p:spPr>
          <a:xfrm>
            <a:off x="4035670" y="2371207"/>
            <a:ext cx="2060329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dirty="0"/>
              <a:t>{{Observation}}</a:t>
            </a:r>
            <a:endParaRPr lang="en-US" sz="1200" dirty="0">
              <a:latin typeface="Aptos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FEEDF1-427C-E7BB-7A3F-DE557A51A711}"/>
              </a:ext>
            </a:extLst>
          </p:cNvPr>
          <p:cNvSpPr txBox="1"/>
          <p:nvPr/>
        </p:nvSpPr>
        <p:spPr>
          <a:xfrm>
            <a:off x="6226414" y="2367057"/>
            <a:ext cx="1765584" cy="26930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150" dirty="0">
                <a:ea typeface="+mn-lt"/>
                <a:cs typeface="+mn-lt"/>
              </a:rPr>
              <a:t>{{Recommendation}}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B1446D-5682-5FDF-1BFD-B2D2AC9E23D8}"/>
              </a:ext>
            </a:extLst>
          </p:cNvPr>
          <p:cNvSpPr txBox="1"/>
          <p:nvPr/>
        </p:nvSpPr>
        <p:spPr>
          <a:xfrm>
            <a:off x="8206880" y="2367057"/>
            <a:ext cx="1679615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dirty="0"/>
              <a:t>{{Corrective Action Details}}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4F414A-5923-F8F7-9B66-350511B75821}"/>
              </a:ext>
            </a:extLst>
          </p:cNvPr>
          <p:cNvSpPr txBox="1"/>
          <p:nvPr/>
        </p:nvSpPr>
        <p:spPr>
          <a:xfrm>
            <a:off x="10002678" y="2371812"/>
            <a:ext cx="19946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{{Closed </a:t>
            </a:r>
            <a:r>
              <a:rPr lang="en-US" sz="12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 Status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216687-93E5-C5B8-1C8B-5BA32A780FB6}"/>
              </a:ext>
            </a:extLst>
          </p:cNvPr>
          <p:cNvSpPr txBox="1"/>
          <p:nvPr/>
        </p:nvSpPr>
        <p:spPr>
          <a:xfrm>
            <a:off x="6941143" y="994583"/>
            <a:ext cx="177501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Sequence of Events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A8085A-0DFE-1E9C-A8D4-610DDB9C7B4A}"/>
              </a:ext>
            </a:extLst>
          </p:cNvPr>
          <p:cNvGrpSpPr/>
          <p:nvPr/>
        </p:nvGrpSpPr>
        <p:grpSpPr>
          <a:xfrm>
            <a:off x="4037472" y="1365318"/>
            <a:ext cx="7794052" cy="957889"/>
            <a:chOff x="4081930" y="3175983"/>
            <a:chExt cx="7903157" cy="86315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DBBE543-C9C3-C284-8F18-E26C575AA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1930" y="3175983"/>
              <a:ext cx="7902388" cy="86315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0B65F18F-8F19-F7BB-EBF8-B38D854CF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1347" y="3330801"/>
              <a:ext cx="553517" cy="55351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F0707C93-B8BA-DBF2-E455-5D7578505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30640" y="3307052"/>
              <a:ext cx="571226" cy="571226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157BDC05-CB31-22D7-21A9-4698AF742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29571" y="3321946"/>
              <a:ext cx="571227" cy="57122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5D1B09C-2D41-39B5-6819-8ED156BFF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01514" y="3389631"/>
              <a:ext cx="479272" cy="479272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AAB85AF-9A4F-EE1B-A19B-31DB5B54D3A2}"/>
                </a:ext>
              </a:extLst>
            </p:cNvPr>
            <p:cNvSpPr txBox="1"/>
            <p:nvPr/>
          </p:nvSpPr>
          <p:spPr>
            <a:xfrm>
              <a:off x="10754148" y="3498462"/>
              <a:ext cx="123093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IN" sz="11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6049F3CC-23B3-4037-3A09-BD4B1ED09276}"/>
              </a:ext>
            </a:extLst>
          </p:cNvPr>
          <p:cNvSpPr txBox="1"/>
          <p:nvPr/>
        </p:nvSpPr>
        <p:spPr>
          <a:xfrm>
            <a:off x="2024224" y="4168502"/>
            <a:ext cx="55381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Substantial decrease in vibration after machine maintenance.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659C292-C68C-1D5D-1522-6F98740670D5}"/>
              </a:ext>
            </a:extLst>
          </p:cNvPr>
          <p:cNvSpPr txBox="1"/>
          <p:nvPr/>
        </p:nvSpPr>
        <p:spPr>
          <a:xfrm>
            <a:off x="1457325" y="3919006"/>
            <a:ext cx="42592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Vibration Trends</a:t>
            </a:r>
            <a:endParaRPr lang="en-IN" sz="1600" b="1" dirty="0">
              <a:solidFill>
                <a:schemeClr val="accent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E44D794-01CE-A5DD-F12F-875003612E38}"/>
              </a:ext>
            </a:extLst>
          </p:cNvPr>
          <p:cNvSpPr txBox="1"/>
          <p:nvPr/>
        </p:nvSpPr>
        <p:spPr>
          <a:xfrm>
            <a:off x="8310905" y="445197"/>
            <a:ext cx="169177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Case Enabler</a:t>
            </a:r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endParaRPr lang="en-IN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DB421-A816-7530-2287-C475BCF7270C}"/>
              </a:ext>
            </a:extLst>
          </p:cNvPr>
          <p:cNvSpPr txBox="1"/>
          <p:nvPr/>
        </p:nvSpPr>
        <p:spPr>
          <a:xfrm>
            <a:off x="6699071" y="1743077"/>
            <a:ext cx="118172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{{Date of Recommendation}}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AF04B7-2B66-77D0-C332-0750EC247E2D}"/>
              </a:ext>
            </a:extLst>
          </p:cNvPr>
          <p:cNvSpPr txBox="1"/>
          <p:nvPr/>
        </p:nvSpPr>
        <p:spPr>
          <a:xfrm>
            <a:off x="8592575" y="1743077"/>
            <a:ext cx="12939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{{Date of Corrective action Taken}}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174D13-8E6C-C1AD-18F0-A55A32FE7D48}"/>
              </a:ext>
            </a:extLst>
          </p:cNvPr>
          <p:cNvSpPr txBox="1"/>
          <p:nvPr/>
        </p:nvSpPr>
        <p:spPr>
          <a:xfrm>
            <a:off x="10616820" y="1742095"/>
            <a:ext cx="1208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{{Date of closed Report}}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0A5F91-481A-6615-7DC8-8F93BB868F55}"/>
              </a:ext>
            </a:extLst>
          </p:cNvPr>
          <p:cNvSpPr txBox="1"/>
          <p:nvPr/>
        </p:nvSpPr>
        <p:spPr>
          <a:xfrm>
            <a:off x="9739200" y="5206815"/>
            <a:ext cx="20923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$ xxx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Cost per Hour (USD)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FD083E-0AD5-C0E6-0781-967098276C33}"/>
              </a:ext>
            </a:extLst>
          </p:cNvPr>
          <p:cNvSpPr/>
          <p:nvPr/>
        </p:nvSpPr>
        <p:spPr>
          <a:xfrm>
            <a:off x="120055" y="2682176"/>
            <a:ext cx="3523101" cy="11076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downtime saved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B9425B-BC16-610F-1955-DD253BF3EB66}"/>
              </a:ext>
            </a:extLst>
          </p:cNvPr>
          <p:cNvSpPr/>
          <p:nvPr/>
        </p:nvSpPr>
        <p:spPr>
          <a:xfrm>
            <a:off x="118719" y="2262286"/>
            <a:ext cx="3523101" cy="3847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IMPACT</a:t>
            </a:r>
            <a:endParaRPr lang="en-IN" sz="16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Google Shape;161;p13">
            <a:extLst>
              <a:ext uri="{FF2B5EF4-FFF2-40B4-BE49-F238E27FC236}">
                <a16:creationId xmlns:a16="http://schemas.microsoft.com/office/drawing/2014/main" id="{6BF5345C-016C-CC9A-8013-A307C5150549}"/>
              </a:ext>
            </a:extLst>
          </p:cNvPr>
          <p:cNvSpPr txBox="1">
            <a:spLocks/>
          </p:cNvSpPr>
          <p:nvPr/>
        </p:nvSpPr>
        <p:spPr>
          <a:xfrm>
            <a:off x="214318" y="528409"/>
            <a:ext cx="9175010" cy="3199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05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IN" sz="2000" b="1" dirty="0">
                <a:solidFill>
                  <a:srgbClr val="0070C0"/>
                </a:solidFill>
                <a:latin typeface="Poppins"/>
                <a:cs typeface="Poppins"/>
              </a:rPr>
              <a:t>{{Equipment}}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D67C-8EE1-3B1E-E6C9-B4ACA23EA936}"/>
              </a:ext>
            </a:extLst>
          </p:cNvPr>
          <p:cNvSpPr txBox="1"/>
          <p:nvPr/>
        </p:nvSpPr>
        <p:spPr>
          <a:xfrm>
            <a:off x="9945231" y="449626"/>
            <a:ext cx="2148673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  <a:r>
              <a:rPr lang="en-US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{Case Enabler}}</a:t>
            </a:r>
            <a:endParaRPr lang="en-IN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25C83-C7C9-C1E0-7475-D7AA65B19C36}"/>
              </a:ext>
            </a:extLst>
          </p:cNvPr>
          <p:cNvSpPr txBox="1"/>
          <p:nvPr/>
        </p:nvSpPr>
        <p:spPr>
          <a:xfrm>
            <a:off x="192977" y="2871891"/>
            <a:ext cx="3497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{{Downtime Hours}}</a:t>
            </a:r>
          </a:p>
          <a:p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156339-1D83-1403-DD71-128F39A9D810}"/>
              </a:ext>
            </a:extLst>
          </p:cNvPr>
          <p:cNvSpPr/>
          <p:nvPr/>
        </p:nvSpPr>
        <p:spPr>
          <a:xfrm>
            <a:off x="7796321" y="3895272"/>
            <a:ext cx="4297583" cy="2835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{{Equipment Image}}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A9D06B-41C5-C390-86D8-93CAE3D16A27}"/>
              </a:ext>
            </a:extLst>
          </p:cNvPr>
          <p:cNvSpPr txBox="1"/>
          <p:nvPr/>
        </p:nvSpPr>
        <p:spPr>
          <a:xfrm>
            <a:off x="4843849" y="1742095"/>
            <a:ext cx="1037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IN" dirty="0"/>
              <a:t>{{Observation Date}}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93F5AA-F55C-9BA1-8CAE-DB1861FC29C4}"/>
              </a:ext>
            </a:extLst>
          </p:cNvPr>
          <p:cNvSpPr/>
          <p:nvPr/>
        </p:nvSpPr>
        <p:spPr>
          <a:xfrm>
            <a:off x="169462" y="4574452"/>
            <a:ext cx="7392874" cy="21565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{{Trend </a:t>
            </a:r>
            <a:r>
              <a:rPr lang="en-IN"/>
              <a:t>Image </a:t>
            </a:r>
            <a:r>
              <a:rPr lang="en-IN" dirty="0"/>
              <a:t>1</a:t>
            </a:r>
            <a:r>
              <a:rPr lang="en-IN"/>
              <a:t>}}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53D45-11E5-110E-7042-3530F639D50A}"/>
              </a:ext>
            </a:extLst>
          </p:cNvPr>
          <p:cNvSpPr txBox="1"/>
          <p:nvPr/>
        </p:nvSpPr>
        <p:spPr>
          <a:xfrm>
            <a:off x="169462" y="4160578"/>
            <a:ext cx="37095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{{Trend for Image-1}}:</a:t>
            </a:r>
          </a:p>
        </p:txBody>
      </p:sp>
    </p:spTree>
    <p:extLst>
      <p:ext uri="{BB962C8B-B14F-4D97-AF65-F5344CB8AC3E}">
        <p14:creationId xmlns:p14="http://schemas.microsoft.com/office/powerpoint/2010/main" val="251054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ctrTitle"/>
          </p:nvPr>
        </p:nvSpPr>
        <p:spPr>
          <a:xfrm>
            <a:off x="1928534" y="1831417"/>
            <a:ext cx="7519923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>
                <a:solidFill>
                  <a:schemeClr val="accent1"/>
                </a:solidFill>
              </a:rPr>
              <a:t>Thank you!</a:t>
            </a: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For more details contact our customer success team.</a:t>
            </a:r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ftr" idx="11"/>
          </p:nvPr>
        </p:nvSpPr>
        <p:spPr>
          <a:xfrm>
            <a:off x="4145279" y="6499230"/>
            <a:ext cx="390144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www.infinite-uptime.com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129</Words>
  <Application>Microsoft Office PowerPoint</Application>
  <PresentationFormat>Widescreen</PresentationFormat>
  <Paragraphs>34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Leelawadee UI</vt:lpstr>
      <vt:lpstr>Poppins</vt:lpstr>
      <vt:lpstr>Office Theme</vt:lpstr>
      <vt:lpstr>CASE STUDIES</vt:lpstr>
      <vt:lpstr>{{Plant Name}}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C5613</dc:creator>
  <cp:lastModifiedBy>Rabi ram</cp:lastModifiedBy>
  <cp:revision>4</cp:revision>
  <dcterms:created xsi:type="dcterms:W3CDTF">2025-06-18T11:07:40Z</dcterms:created>
  <dcterms:modified xsi:type="dcterms:W3CDTF">2025-08-14T01:34:39Z</dcterms:modified>
</cp:coreProperties>
</file>