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2"/>
  </p:notesMasterIdLst>
  <p:sldIdLst>
    <p:sldId id="256" r:id="rId2"/>
    <p:sldId id="259" r:id="rId3"/>
    <p:sldId id="257" r:id="rId4"/>
    <p:sldId id="261" r:id="rId5"/>
    <p:sldId id="263" r:id="rId6"/>
    <p:sldId id="264" r:id="rId7"/>
    <p:sldId id="284" r:id="rId8"/>
    <p:sldId id="281" r:id="rId9"/>
    <p:sldId id="283" r:id="rId10"/>
    <p:sldId id="282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uli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257A91-3D0A-4839-8865-AE6372B7FEB7}">
  <a:tblStyle styleId="{ED257A91-3D0A-4839-8865-AE6372B7FE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879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dc4b7341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dc4b7341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9445850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944585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92698d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92698d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592698dac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592698dac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92698d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92698d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048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6dc4b734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6dc4b734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dc4b7341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dc4b7341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95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Descriptions">
  <p:cSld name="BLANK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">
  <p:cSld name="BLANK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3">
  <p:cSld name="BLANK_1_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533325" y="3001125"/>
            <a:ext cx="30825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1">
  <p:cSld name="BLANK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1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9B29D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2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bg>
      <p:bgPr>
        <a:noFill/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85C4AC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689986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74AB96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727500" y="0"/>
            <a:ext cx="2391600" cy="5143500"/>
          </a:xfrm>
          <a:prstGeom prst="rect">
            <a:avLst/>
          </a:prstGeom>
          <a:solidFill>
            <a:srgbClr val="7CB8A1">
              <a:alpha val="8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10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86" name="Google Shape;86;p1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0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1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3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7" r:id="rId14"/>
    <p:sldLayoutId id="2147483668" r:id="rId15"/>
    <p:sldLayoutId id="2147483669" r:id="rId16"/>
    <p:sldLayoutId id="214748367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2719500" y="611932"/>
            <a:ext cx="64245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Black"/>
                <a:ea typeface="Arial Black"/>
                <a:cs typeface="Arial Black"/>
                <a:sym typeface="Arial Black"/>
              </a:rPr>
              <a:t>Fast Food Order System</a:t>
            </a:r>
            <a:endParaRPr dirty="0"/>
          </a:p>
        </p:txBody>
      </p:sp>
      <p:sp>
        <p:nvSpPr>
          <p:cNvPr id="287" name="Google Shape;287;p42"/>
          <p:cNvSpPr txBox="1">
            <a:spLocks noGrp="1"/>
          </p:cNvSpPr>
          <p:nvPr>
            <p:ph type="subTitle" idx="1"/>
          </p:nvPr>
        </p:nvSpPr>
        <p:spPr>
          <a:xfrm>
            <a:off x="4713350" y="1413832"/>
            <a:ext cx="4243800" cy="946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Object-Oriented Progamminng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MSIS2433.M12.CTTT</a:t>
            </a:r>
            <a:endParaRPr dirty="0"/>
          </a:p>
        </p:txBody>
      </p:sp>
      <p:sp>
        <p:nvSpPr>
          <p:cNvPr id="13" name="Google Shape;163;p30">
            <a:extLst>
              <a:ext uri="{FF2B5EF4-FFF2-40B4-BE49-F238E27FC236}">
                <a16:creationId xmlns:a16="http://schemas.microsoft.com/office/drawing/2014/main" id="{B3A5E8E3-5C7F-41C0-A4BF-01EEAB62C0F2}"/>
              </a:ext>
            </a:extLst>
          </p:cNvPr>
          <p:cNvSpPr txBox="1"/>
          <p:nvPr/>
        </p:nvSpPr>
        <p:spPr>
          <a:xfrm>
            <a:off x="6038715" y="3473193"/>
            <a:ext cx="2918435" cy="145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Author: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Duong Tran Son Long – 17520706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Lecturer: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Nguyen Thanh </a:t>
            </a:r>
            <a:r>
              <a:rPr lang="en-GB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Binh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83546" y="1835316"/>
            <a:ext cx="3588600" cy="1173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!</a:t>
            </a:r>
            <a:endParaRPr dirty="0"/>
          </a:p>
        </p:txBody>
      </p:sp>
      <p:pic>
        <p:nvPicPr>
          <p:cNvPr id="28" name="Picture Placeholder 12" descr="Portrait of a team member">
            <a:extLst>
              <a:ext uri="{FF2B5EF4-FFF2-40B4-BE49-F238E27FC236}">
                <a16:creationId xmlns:a16="http://schemas.microsoft.com/office/drawing/2014/main" id="{99E3FF4E-0598-4B38-936D-6DFE5B05727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2338" y="0"/>
            <a:ext cx="53916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1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grpSp>
        <p:nvGrpSpPr>
          <p:cNvPr id="326" name="Google Shape;326;p45"/>
          <p:cNvGrpSpPr/>
          <p:nvPr/>
        </p:nvGrpSpPr>
        <p:grpSpPr>
          <a:xfrm>
            <a:off x="4432934" y="1028668"/>
            <a:ext cx="278152" cy="345818"/>
            <a:chOff x="0" y="46600"/>
            <a:chExt cx="3121800" cy="5004600"/>
          </a:xfrm>
        </p:grpSpPr>
        <p:sp>
          <p:nvSpPr>
            <p:cNvPr id="327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45"/>
          <p:cNvSpPr txBox="1"/>
          <p:nvPr/>
        </p:nvSpPr>
        <p:spPr>
          <a:xfrm>
            <a:off x="4919125" y="970125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Introduction</a:t>
            </a:r>
            <a:endParaRPr sz="3000" dirty="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4919125" y="1772188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Idea</a:t>
            </a:r>
            <a:endParaRPr sz="3000" dirty="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4919124" y="2574250"/>
            <a:ext cx="4150447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Diagrams And Design</a:t>
            </a:r>
            <a:endParaRPr sz="3000" dirty="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4919125" y="3376313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Code And Demo</a:t>
            </a:r>
            <a:endParaRPr sz="3000" dirty="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4" name="Google Shape;334;p45"/>
          <p:cNvSpPr txBox="1"/>
          <p:nvPr/>
        </p:nvSpPr>
        <p:spPr>
          <a:xfrm>
            <a:off x="4919125" y="4178375"/>
            <a:ext cx="3518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References</a:t>
            </a:r>
            <a:endParaRPr sz="3000" dirty="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35" name="Google Shape;335;p45"/>
          <p:cNvGrpSpPr/>
          <p:nvPr/>
        </p:nvGrpSpPr>
        <p:grpSpPr>
          <a:xfrm>
            <a:off x="4432934" y="1830743"/>
            <a:ext cx="278152" cy="345818"/>
            <a:chOff x="0" y="46600"/>
            <a:chExt cx="3121800" cy="5004600"/>
          </a:xfrm>
        </p:grpSpPr>
        <p:sp>
          <p:nvSpPr>
            <p:cNvPr id="336" name="Google Shape;336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45"/>
          <p:cNvGrpSpPr/>
          <p:nvPr/>
        </p:nvGrpSpPr>
        <p:grpSpPr>
          <a:xfrm>
            <a:off x="4432934" y="2632818"/>
            <a:ext cx="278152" cy="345818"/>
            <a:chOff x="0" y="46600"/>
            <a:chExt cx="3121800" cy="5004600"/>
          </a:xfrm>
        </p:grpSpPr>
        <p:sp>
          <p:nvSpPr>
            <p:cNvPr id="340" name="Google Shape;340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45"/>
          <p:cNvGrpSpPr/>
          <p:nvPr/>
        </p:nvGrpSpPr>
        <p:grpSpPr>
          <a:xfrm>
            <a:off x="4432934" y="3434893"/>
            <a:ext cx="278152" cy="345818"/>
            <a:chOff x="0" y="46600"/>
            <a:chExt cx="3121800" cy="5004600"/>
          </a:xfrm>
        </p:grpSpPr>
        <p:sp>
          <p:nvSpPr>
            <p:cNvPr id="344" name="Google Shape;344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45"/>
          <p:cNvGrpSpPr/>
          <p:nvPr/>
        </p:nvGrpSpPr>
        <p:grpSpPr>
          <a:xfrm>
            <a:off x="4432934" y="4236968"/>
            <a:ext cx="278152" cy="345818"/>
            <a:chOff x="0" y="46600"/>
            <a:chExt cx="3121800" cy="5004600"/>
          </a:xfrm>
        </p:grpSpPr>
        <p:sp>
          <p:nvSpPr>
            <p:cNvPr id="348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</a:t>
            </a:r>
            <a:endParaRPr dirty="0"/>
          </a:p>
        </p:txBody>
      </p:sp>
      <p:sp>
        <p:nvSpPr>
          <p:cNvPr id="300" name="Google Shape;300;p43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Muli"/>
                <a:ea typeface="Muli"/>
                <a:cs typeface="Muli"/>
                <a:sym typeface="Muli"/>
              </a:rPr>
              <a:t>What is it ?</a:t>
            </a: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4" name="Google Shape;304;p43"/>
          <p:cNvSpPr txBox="1"/>
          <p:nvPr/>
        </p:nvSpPr>
        <p:spPr>
          <a:xfrm>
            <a:off x="378000" y="1389013"/>
            <a:ext cx="8388000" cy="75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This is a sales management software that is programmed based on the actual needs of each retail point and mini supermarket… compatible with touch vending machine hardware and devices.</a:t>
            </a:r>
            <a:endParaRPr i="1" dirty="0">
              <a:solidFill>
                <a:srgbClr val="595959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10" name="Google Shape;310;p43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11" name="Google Shape;311;p43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3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3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300;p43">
            <a:extLst>
              <a:ext uri="{FF2B5EF4-FFF2-40B4-BE49-F238E27FC236}">
                <a16:creationId xmlns:a16="http://schemas.microsoft.com/office/drawing/2014/main" id="{C968C462-5F4C-4C02-AFFD-F9FE04A152E6}"/>
              </a:ext>
            </a:extLst>
          </p:cNvPr>
          <p:cNvSpPr txBox="1">
            <a:spLocks/>
          </p:cNvSpPr>
          <p:nvPr/>
        </p:nvSpPr>
        <p:spPr>
          <a:xfrm>
            <a:off x="370483" y="2609172"/>
            <a:ext cx="846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>
                <a:latin typeface="Muli"/>
                <a:ea typeface="Muli"/>
                <a:cs typeface="Muli"/>
                <a:sym typeface="Muli"/>
              </a:rPr>
              <a:t>What is for ?</a:t>
            </a:r>
          </a:p>
        </p:txBody>
      </p:sp>
      <p:sp>
        <p:nvSpPr>
          <p:cNvPr id="18" name="Google Shape;304;p43">
            <a:extLst>
              <a:ext uri="{FF2B5EF4-FFF2-40B4-BE49-F238E27FC236}">
                <a16:creationId xmlns:a16="http://schemas.microsoft.com/office/drawing/2014/main" id="{F9A03D9B-2989-4474-92E7-4356313714E4}"/>
              </a:ext>
            </a:extLst>
          </p:cNvPr>
          <p:cNvSpPr txBox="1"/>
          <p:nvPr/>
        </p:nvSpPr>
        <p:spPr>
          <a:xfrm>
            <a:off x="442483" y="3056660"/>
            <a:ext cx="8388000" cy="75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The system helps customers to view information and choose dishes more conveniently 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The system helps managers easily calculate invoices, consult customer products,...</a:t>
            </a:r>
            <a:endParaRPr i="1" dirty="0">
              <a:solidFill>
                <a:srgbClr val="595959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363" name="Google Shape;363;p47"/>
          <p:cNvSpPr txBox="1">
            <a:spLocks noGrp="1"/>
          </p:cNvSpPr>
          <p:nvPr>
            <p:ph type="subTitle" idx="2"/>
          </p:nvPr>
        </p:nvSpPr>
        <p:spPr>
          <a:xfrm>
            <a:off x="233856" y="1188135"/>
            <a:ext cx="8460000" cy="473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uli"/>
                <a:ea typeface="Muli"/>
                <a:cs typeface="Muli"/>
                <a:sym typeface="Muli"/>
              </a:rPr>
              <a:t>Based on the times I have ordered and paid for them at the store blow.</a:t>
            </a:r>
            <a:endParaRPr dirty="0"/>
          </a:p>
        </p:txBody>
      </p:sp>
      <p:grpSp>
        <p:nvGrpSpPr>
          <p:cNvPr id="371" name="Google Shape;371;p47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72" name="Google Shape;372;p4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C2643146-068F-450B-BFCD-B77D2DE4F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59" b="14812"/>
          <a:stretch/>
        </p:blipFill>
        <p:spPr>
          <a:xfrm>
            <a:off x="0" y="1831626"/>
            <a:ext cx="9144000" cy="30380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 And Design</a:t>
            </a:r>
            <a:endParaRPr dirty="0"/>
          </a:p>
        </p:txBody>
      </p:sp>
      <p:grpSp>
        <p:nvGrpSpPr>
          <p:cNvPr id="389" name="Google Shape;389;p4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90" name="Google Shape;390;p4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28D200A-236A-42D9-9D6C-56266555A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1127052"/>
            <a:ext cx="6975291" cy="39313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Diagram And Design</a:t>
            </a:r>
            <a:endParaRPr dirty="0"/>
          </a:p>
        </p:txBody>
      </p:sp>
      <p:sp>
        <p:nvSpPr>
          <p:cNvPr id="407" name="Google Shape;407;p50"/>
          <p:cNvSpPr/>
          <p:nvPr/>
        </p:nvSpPr>
        <p:spPr>
          <a:xfrm>
            <a:off x="883046" y="4211257"/>
            <a:ext cx="168600" cy="29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46376"/>
                </a:moveTo>
                <a:cubicBezTo>
                  <a:pt x="120000" y="44734"/>
                  <a:pt x="118050" y="43671"/>
                  <a:pt x="115036" y="43671"/>
                </a:cubicBezTo>
                <a:lnTo>
                  <a:pt x="74977" y="43671"/>
                </a:lnTo>
                <a:lnTo>
                  <a:pt x="99438" y="3574"/>
                </a:lnTo>
                <a:lnTo>
                  <a:pt x="99438" y="3574"/>
                </a:lnTo>
                <a:cubicBezTo>
                  <a:pt x="99438" y="3285"/>
                  <a:pt x="99970" y="2995"/>
                  <a:pt x="99970" y="2705"/>
                </a:cubicBezTo>
                <a:cubicBezTo>
                  <a:pt x="99970" y="1062"/>
                  <a:pt x="98020" y="0"/>
                  <a:pt x="95007" y="0"/>
                </a:cubicBezTo>
                <a:lnTo>
                  <a:pt x="45022" y="0"/>
                </a:lnTo>
                <a:cubicBezTo>
                  <a:pt x="42895" y="0"/>
                  <a:pt x="40945" y="869"/>
                  <a:pt x="40413" y="1932"/>
                </a:cubicBezTo>
                <a:lnTo>
                  <a:pt x="40413" y="1932"/>
                </a:lnTo>
                <a:lnTo>
                  <a:pt x="531" y="67342"/>
                </a:lnTo>
                <a:lnTo>
                  <a:pt x="531" y="67342"/>
                </a:lnTo>
                <a:cubicBezTo>
                  <a:pt x="531" y="67632"/>
                  <a:pt x="0" y="67922"/>
                  <a:pt x="0" y="68212"/>
                </a:cubicBezTo>
                <a:cubicBezTo>
                  <a:pt x="0" y="69855"/>
                  <a:pt x="1949" y="70917"/>
                  <a:pt x="4963" y="70917"/>
                </a:cubicBezTo>
                <a:lnTo>
                  <a:pt x="49453" y="70917"/>
                </a:lnTo>
                <a:lnTo>
                  <a:pt x="40059" y="117004"/>
                </a:lnTo>
                <a:lnTo>
                  <a:pt x="40059" y="117004"/>
                </a:lnTo>
                <a:lnTo>
                  <a:pt x="40059" y="117294"/>
                </a:lnTo>
                <a:cubicBezTo>
                  <a:pt x="40059" y="118937"/>
                  <a:pt x="42008" y="120000"/>
                  <a:pt x="45022" y="120000"/>
                </a:cubicBezTo>
                <a:cubicBezTo>
                  <a:pt x="46971" y="120000"/>
                  <a:pt x="48567" y="119420"/>
                  <a:pt x="49453" y="118357"/>
                </a:cubicBezTo>
                <a:lnTo>
                  <a:pt x="49453" y="118357"/>
                </a:lnTo>
                <a:lnTo>
                  <a:pt x="119468" y="47439"/>
                </a:lnTo>
                <a:lnTo>
                  <a:pt x="119468" y="47439"/>
                </a:lnTo>
                <a:cubicBezTo>
                  <a:pt x="120000" y="47149"/>
                  <a:pt x="120000" y="46956"/>
                  <a:pt x="120000" y="46376"/>
                </a:cubicBezTo>
                <a:close/>
                <a:moveTo>
                  <a:pt x="52998" y="103671"/>
                </a:moveTo>
                <a:lnTo>
                  <a:pt x="59911" y="68405"/>
                </a:lnTo>
                <a:lnTo>
                  <a:pt x="59911" y="68405"/>
                </a:lnTo>
                <a:lnTo>
                  <a:pt x="59911" y="68212"/>
                </a:lnTo>
                <a:cubicBezTo>
                  <a:pt x="59911" y="66570"/>
                  <a:pt x="57961" y="65410"/>
                  <a:pt x="54948" y="65410"/>
                </a:cubicBezTo>
                <a:lnTo>
                  <a:pt x="12053" y="65410"/>
                </a:lnTo>
                <a:lnTo>
                  <a:pt x="48567" y="5507"/>
                </a:lnTo>
                <a:lnTo>
                  <a:pt x="87917" y="5507"/>
                </a:lnTo>
                <a:lnTo>
                  <a:pt x="63456" y="45507"/>
                </a:lnTo>
                <a:lnTo>
                  <a:pt x="63456" y="45507"/>
                </a:lnTo>
                <a:cubicBezTo>
                  <a:pt x="63456" y="45797"/>
                  <a:pt x="62924" y="46086"/>
                  <a:pt x="62924" y="46376"/>
                </a:cubicBezTo>
                <a:cubicBezTo>
                  <a:pt x="62924" y="48019"/>
                  <a:pt x="65051" y="49082"/>
                  <a:pt x="68064" y="49082"/>
                </a:cubicBezTo>
                <a:lnTo>
                  <a:pt x="106528" y="49082"/>
                </a:lnTo>
                <a:lnTo>
                  <a:pt x="52998" y="1036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50"/>
          <p:cNvSpPr/>
          <p:nvPr/>
        </p:nvSpPr>
        <p:spPr>
          <a:xfrm>
            <a:off x="3890100" y="4211257"/>
            <a:ext cx="297000" cy="29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95169"/>
                </a:moveTo>
                <a:lnTo>
                  <a:pt x="120000" y="95169"/>
                </a:lnTo>
                <a:cubicBezTo>
                  <a:pt x="120000" y="92946"/>
                  <a:pt x="118934" y="90821"/>
                  <a:pt x="117578" y="89468"/>
                </a:cubicBezTo>
                <a:cubicBezTo>
                  <a:pt x="116997" y="88888"/>
                  <a:pt x="116707" y="88599"/>
                  <a:pt x="116125" y="88309"/>
                </a:cubicBezTo>
                <a:lnTo>
                  <a:pt x="92978" y="70338"/>
                </a:lnTo>
                <a:cubicBezTo>
                  <a:pt x="91525" y="68985"/>
                  <a:pt x="89394" y="67922"/>
                  <a:pt x="87167" y="67922"/>
                </a:cubicBezTo>
                <a:cubicBezTo>
                  <a:pt x="85326" y="67922"/>
                  <a:pt x="83680" y="68405"/>
                  <a:pt x="82324" y="69565"/>
                </a:cubicBezTo>
                <a:lnTo>
                  <a:pt x="75738" y="76038"/>
                </a:lnTo>
                <a:lnTo>
                  <a:pt x="75738" y="76038"/>
                </a:lnTo>
                <a:cubicBezTo>
                  <a:pt x="74673" y="77198"/>
                  <a:pt x="73220" y="77971"/>
                  <a:pt x="71573" y="77971"/>
                </a:cubicBezTo>
                <a:cubicBezTo>
                  <a:pt x="69733" y="77971"/>
                  <a:pt x="68087" y="77198"/>
                  <a:pt x="67215" y="75555"/>
                </a:cubicBezTo>
                <a:lnTo>
                  <a:pt x="67215" y="75845"/>
                </a:lnTo>
                <a:cubicBezTo>
                  <a:pt x="58208" y="69275"/>
                  <a:pt x="50266" y="61642"/>
                  <a:pt x="43970" y="52657"/>
                </a:cubicBezTo>
                <a:lnTo>
                  <a:pt x="44261" y="52657"/>
                </a:lnTo>
                <a:cubicBezTo>
                  <a:pt x="42905" y="51497"/>
                  <a:pt x="41840" y="49855"/>
                  <a:pt x="41840" y="48019"/>
                </a:cubicBezTo>
                <a:cubicBezTo>
                  <a:pt x="41840" y="46376"/>
                  <a:pt x="42615" y="44734"/>
                  <a:pt x="43777" y="43864"/>
                </a:cubicBezTo>
                <a:lnTo>
                  <a:pt x="43777" y="43864"/>
                </a:lnTo>
                <a:lnTo>
                  <a:pt x="50266" y="37584"/>
                </a:lnTo>
                <a:cubicBezTo>
                  <a:pt x="51428" y="36231"/>
                  <a:pt x="51912" y="34589"/>
                  <a:pt x="51912" y="32753"/>
                </a:cubicBezTo>
                <a:cubicBezTo>
                  <a:pt x="51912" y="30531"/>
                  <a:pt x="51138" y="28309"/>
                  <a:pt x="49491" y="26956"/>
                </a:cubicBezTo>
                <a:lnTo>
                  <a:pt x="31476" y="3768"/>
                </a:lnTo>
                <a:cubicBezTo>
                  <a:pt x="31186" y="3285"/>
                  <a:pt x="30605" y="2705"/>
                  <a:pt x="30314" y="2415"/>
                </a:cubicBezTo>
                <a:cubicBezTo>
                  <a:pt x="28958" y="1062"/>
                  <a:pt x="26828" y="0"/>
                  <a:pt x="24600" y="0"/>
                </a:cubicBezTo>
                <a:cubicBezTo>
                  <a:pt x="13656" y="0"/>
                  <a:pt x="0" y="12850"/>
                  <a:pt x="0" y="28599"/>
                </a:cubicBezTo>
                <a:cubicBezTo>
                  <a:pt x="0" y="32946"/>
                  <a:pt x="1065" y="37101"/>
                  <a:pt x="2711" y="40869"/>
                </a:cubicBezTo>
                <a:lnTo>
                  <a:pt x="2711" y="40869"/>
                </a:lnTo>
                <a:cubicBezTo>
                  <a:pt x="19176" y="73623"/>
                  <a:pt x="46489" y="100869"/>
                  <a:pt x="79225" y="117198"/>
                </a:cubicBezTo>
                <a:lnTo>
                  <a:pt x="79225" y="117198"/>
                </a:lnTo>
                <a:cubicBezTo>
                  <a:pt x="83099" y="118840"/>
                  <a:pt x="87167" y="120000"/>
                  <a:pt x="91525" y="120000"/>
                </a:cubicBezTo>
                <a:cubicBezTo>
                  <a:pt x="107118" y="119710"/>
                  <a:pt x="120000" y="106086"/>
                  <a:pt x="120000" y="95169"/>
                </a:cubicBezTo>
                <a:lnTo>
                  <a:pt x="120000" y="95169"/>
                </a:lnTo>
                <a:close/>
                <a:moveTo>
                  <a:pt x="91331" y="114202"/>
                </a:moveTo>
                <a:cubicBezTo>
                  <a:pt x="87748" y="114202"/>
                  <a:pt x="84455" y="113429"/>
                  <a:pt x="81452" y="112077"/>
                </a:cubicBezTo>
                <a:cubicBezTo>
                  <a:pt x="81162" y="111787"/>
                  <a:pt x="80871" y="111787"/>
                  <a:pt x="80677" y="111787"/>
                </a:cubicBezTo>
                <a:cubicBezTo>
                  <a:pt x="49491" y="95942"/>
                  <a:pt x="23825" y="70338"/>
                  <a:pt x="7941" y="39227"/>
                </a:cubicBezTo>
                <a:cubicBezTo>
                  <a:pt x="7941" y="39033"/>
                  <a:pt x="7651" y="38743"/>
                  <a:pt x="7651" y="38454"/>
                </a:cubicBezTo>
                <a:cubicBezTo>
                  <a:pt x="6295" y="35169"/>
                  <a:pt x="5423" y="31884"/>
                  <a:pt x="5423" y="28599"/>
                </a:cubicBezTo>
                <a:cubicBezTo>
                  <a:pt x="5423" y="15555"/>
                  <a:pt x="16949" y="5410"/>
                  <a:pt x="24600" y="5410"/>
                </a:cubicBezTo>
                <a:cubicBezTo>
                  <a:pt x="25665" y="5410"/>
                  <a:pt x="26246" y="5990"/>
                  <a:pt x="26537" y="6280"/>
                </a:cubicBezTo>
                <a:cubicBezTo>
                  <a:pt x="26537" y="6280"/>
                  <a:pt x="26828" y="6570"/>
                  <a:pt x="26828" y="6763"/>
                </a:cubicBezTo>
                <a:cubicBezTo>
                  <a:pt x="26828" y="7053"/>
                  <a:pt x="27021" y="7053"/>
                  <a:pt x="27021" y="7342"/>
                </a:cubicBezTo>
                <a:lnTo>
                  <a:pt x="45133" y="30531"/>
                </a:lnTo>
                <a:lnTo>
                  <a:pt x="45617" y="31111"/>
                </a:lnTo>
                <a:cubicBezTo>
                  <a:pt x="45907" y="31304"/>
                  <a:pt x="46489" y="31884"/>
                  <a:pt x="46489" y="32946"/>
                </a:cubicBezTo>
                <a:cubicBezTo>
                  <a:pt x="46489" y="33526"/>
                  <a:pt x="46489" y="33816"/>
                  <a:pt x="46198" y="34396"/>
                </a:cubicBezTo>
                <a:lnTo>
                  <a:pt x="40193" y="40386"/>
                </a:lnTo>
                <a:lnTo>
                  <a:pt x="40193" y="40386"/>
                </a:lnTo>
                <a:cubicBezTo>
                  <a:pt x="37966" y="42512"/>
                  <a:pt x="36610" y="45217"/>
                  <a:pt x="36610" y="48212"/>
                </a:cubicBezTo>
                <a:cubicBezTo>
                  <a:pt x="36610" y="51014"/>
                  <a:pt x="37772" y="53719"/>
                  <a:pt x="39612" y="55845"/>
                </a:cubicBezTo>
                <a:lnTo>
                  <a:pt x="39903" y="56135"/>
                </a:lnTo>
                <a:cubicBezTo>
                  <a:pt x="46779" y="65410"/>
                  <a:pt x="54915" y="73623"/>
                  <a:pt x="64503" y="80386"/>
                </a:cubicBezTo>
                <a:cubicBezTo>
                  <a:pt x="64503" y="80386"/>
                  <a:pt x="64794" y="80386"/>
                  <a:pt x="64794" y="80676"/>
                </a:cubicBezTo>
                <a:cubicBezTo>
                  <a:pt x="66731" y="82608"/>
                  <a:pt x="69443" y="83671"/>
                  <a:pt x="72445" y="83671"/>
                </a:cubicBezTo>
                <a:cubicBezTo>
                  <a:pt x="75157" y="83671"/>
                  <a:pt x="78159" y="82608"/>
                  <a:pt x="80096" y="80386"/>
                </a:cubicBezTo>
                <a:lnTo>
                  <a:pt x="80387" y="80193"/>
                </a:lnTo>
                <a:lnTo>
                  <a:pt x="86392" y="73913"/>
                </a:lnTo>
                <a:cubicBezTo>
                  <a:pt x="86973" y="73623"/>
                  <a:pt x="87167" y="73623"/>
                  <a:pt x="87748" y="73623"/>
                </a:cubicBezTo>
                <a:cubicBezTo>
                  <a:pt x="88813" y="73623"/>
                  <a:pt x="89394" y="74202"/>
                  <a:pt x="89685" y="74396"/>
                </a:cubicBezTo>
                <a:lnTo>
                  <a:pt x="90169" y="74975"/>
                </a:lnTo>
                <a:lnTo>
                  <a:pt x="113414" y="92946"/>
                </a:lnTo>
                <a:cubicBezTo>
                  <a:pt x="113704" y="92946"/>
                  <a:pt x="113704" y="93236"/>
                  <a:pt x="113995" y="93236"/>
                </a:cubicBezTo>
                <a:cubicBezTo>
                  <a:pt x="114285" y="93526"/>
                  <a:pt x="114576" y="93526"/>
                  <a:pt x="114576" y="93526"/>
                </a:cubicBezTo>
                <a:cubicBezTo>
                  <a:pt x="114769" y="93816"/>
                  <a:pt x="115351" y="94299"/>
                  <a:pt x="115351" y="95458"/>
                </a:cubicBezTo>
                <a:lnTo>
                  <a:pt x="115351" y="95942"/>
                </a:lnTo>
                <a:cubicBezTo>
                  <a:pt x="113995" y="103091"/>
                  <a:pt x="104116" y="114202"/>
                  <a:pt x="91331" y="1142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50"/>
          <p:cNvSpPr/>
          <p:nvPr/>
        </p:nvSpPr>
        <p:spPr>
          <a:xfrm>
            <a:off x="6954902" y="4221264"/>
            <a:ext cx="304800" cy="29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35662"/>
                </a:moveTo>
                <a:cubicBezTo>
                  <a:pt x="120000" y="35084"/>
                  <a:pt x="119807" y="34602"/>
                  <a:pt x="119518" y="34024"/>
                </a:cubicBezTo>
                <a:lnTo>
                  <a:pt x="119518" y="34024"/>
                </a:lnTo>
                <a:lnTo>
                  <a:pt x="119230" y="33734"/>
                </a:lnTo>
                <a:cubicBezTo>
                  <a:pt x="119230" y="33734"/>
                  <a:pt x="119230" y="33445"/>
                  <a:pt x="118941" y="33445"/>
                </a:cubicBezTo>
                <a:lnTo>
                  <a:pt x="86607" y="1156"/>
                </a:lnTo>
                <a:lnTo>
                  <a:pt x="86607" y="1156"/>
                </a:lnTo>
                <a:cubicBezTo>
                  <a:pt x="86126" y="578"/>
                  <a:pt x="85260" y="0"/>
                  <a:pt x="84490" y="0"/>
                </a:cubicBezTo>
                <a:lnTo>
                  <a:pt x="35605" y="0"/>
                </a:lnTo>
                <a:cubicBezTo>
                  <a:pt x="34739" y="0"/>
                  <a:pt x="33969" y="578"/>
                  <a:pt x="33392" y="1156"/>
                </a:cubicBezTo>
                <a:lnTo>
                  <a:pt x="33392" y="1156"/>
                </a:lnTo>
                <a:lnTo>
                  <a:pt x="1058" y="33445"/>
                </a:lnTo>
                <a:cubicBezTo>
                  <a:pt x="1058" y="33445"/>
                  <a:pt x="769" y="33445"/>
                  <a:pt x="769" y="33734"/>
                </a:cubicBezTo>
                <a:lnTo>
                  <a:pt x="577" y="34024"/>
                </a:lnTo>
                <a:lnTo>
                  <a:pt x="577" y="34024"/>
                </a:lnTo>
                <a:cubicBezTo>
                  <a:pt x="288" y="34602"/>
                  <a:pt x="0" y="35084"/>
                  <a:pt x="0" y="35662"/>
                </a:cubicBezTo>
                <a:cubicBezTo>
                  <a:pt x="0" y="36240"/>
                  <a:pt x="288" y="36722"/>
                  <a:pt x="577" y="37301"/>
                </a:cubicBezTo>
                <a:lnTo>
                  <a:pt x="577" y="37301"/>
                </a:lnTo>
                <a:lnTo>
                  <a:pt x="57546" y="118939"/>
                </a:lnTo>
                <a:lnTo>
                  <a:pt x="57546" y="118939"/>
                </a:lnTo>
                <a:cubicBezTo>
                  <a:pt x="58123" y="119421"/>
                  <a:pt x="58893" y="120000"/>
                  <a:pt x="59759" y="120000"/>
                </a:cubicBezTo>
                <a:cubicBezTo>
                  <a:pt x="60529" y="120000"/>
                  <a:pt x="61395" y="119421"/>
                  <a:pt x="61876" y="118939"/>
                </a:cubicBezTo>
                <a:lnTo>
                  <a:pt x="61876" y="118939"/>
                </a:lnTo>
                <a:lnTo>
                  <a:pt x="118941" y="37301"/>
                </a:lnTo>
                <a:lnTo>
                  <a:pt x="118941" y="37301"/>
                </a:lnTo>
                <a:cubicBezTo>
                  <a:pt x="119807" y="36722"/>
                  <a:pt x="120000" y="36240"/>
                  <a:pt x="120000" y="35662"/>
                </a:cubicBezTo>
                <a:close/>
                <a:moveTo>
                  <a:pt x="83624" y="5783"/>
                </a:moveTo>
                <a:lnTo>
                  <a:pt x="110761" y="32963"/>
                </a:lnTo>
                <a:lnTo>
                  <a:pt x="86319" y="32963"/>
                </a:lnTo>
                <a:lnTo>
                  <a:pt x="72750" y="5783"/>
                </a:lnTo>
                <a:lnTo>
                  <a:pt x="83624" y="5783"/>
                </a:lnTo>
                <a:close/>
                <a:moveTo>
                  <a:pt x="66784" y="5783"/>
                </a:moveTo>
                <a:lnTo>
                  <a:pt x="80352" y="32963"/>
                </a:lnTo>
                <a:lnTo>
                  <a:pt x="40224" y="32963"/>
                </a:lnTo>
                <a:lnTo>
                  <a:pt x="53793" y="5783"/>
                </a:lnTo>
                <a:lnTo>
                  <a:pt x="66784" y="5783"/>
                </a:lnTo>
                <a:close/>
                <a:moveTo>
                  <a:pt x="36952" y="5783"/>
                </a:moveTo>
                <a:lnTo>
                  <a:pt x="47826" y="5783"/>
                </a:lnTo>
                <a:lnTo>
                  <a:pt x="34258" y="32963"/>
                </a:lnTo>
                <a:lnTo>
                  <a:pt x="9815" y="32963"/>
                </a:lnTo>
                <a:lnTo>
                  <a:pt x="36952" y="5783"/>
                </a:lnTo>
                <a:close/>
                <a:moveTo>
                  <a:pt x="8372" y="38361"/>
                </a:moveTo>
                <a:lnTo>
                  <a:pt x="33680" y="38361"/>
                </a:lnTo>
                <a:lnTo>
                  <a:pt x="52638" y="101783"/>
                </a:lnTo>
                <a:lnTo>
                  <a:pt x="8372" y="38361"/>
                </a:lnTo>
                <a:close/>
                <a:moveTo>
                  <a:pt x="60240" y="107759"/>
                </a:moveTo>
                <a:lnTo>
                  <a:pt x="39358" y="38361"/>
                </a:lnTo>
                <a:lnTo>
                  <a:pt x="80930" y="38361"/>
                </a:lnTo>
                <a:lnTo>
                  <a:pt x="60240" y="107759"/>
                </a:lnTo>
                <a:close/>
                <a:moveTo>
                  <a:pt x="67650" y="101783"/>
                </a:moveTo>
                <a:lnTo>
                  <a:pt x="86607" y="38361"/>
                </a:lnTo>
                <a:lnTo>
                  <a:pt x="111916" y="38361"/>
                </a:lnTo>
                <a:lnTo>
                  <a:pt x="67650" y="1017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0"/>
          <p:cNvSpPr txBox="1"/>
          <p:nvPr/>
        </p:nvSpPr>
        <p:spPr>
          <a:xfrm>
            <a:off x="4245900" y="1814425"/>
            <a:ext cx="6522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”</a:t>
            </a:r>
            <a:endParaRPr sz="60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423" name="Google Shape;423;p50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424" name="Google Shape;424;p50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0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0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821A2A3-0D42-4418-B7FC-5C702908F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3" t="4835" r="38033" b="32754"/>
          <a:stretch/>
        </p:blipFill>
        <p:spPr>
          <a:xfrm>
            <a:off x="496695" y="1529414"/>
            <a:ext cx="3088572" cy="1835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5DC8E-2A06-4E28-9473-9CD6829D28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01" t="20055" r="29193" b="7909"/>
          <a:stretch/>
        </p:blipFill>
        <p:spPr>
          <a:xfrm>
            <a:off x="3628892" y="1529413"/>
            <a:ext cx="2719840" cy="1848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3E32C-FD80-4E7B-8761-78A13FCC92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77" t="7994" r="33953" b="13782"/>
          <a:stretch/>
        </p:blipFill>
        <p:spPr>
          <a:xfrm>
            <a:off x="6392357" y="1522892"/>
            <a:ext cx="2608177" cy="1848054"/>
          </a:xfrm>
          <a:prstGeom prst="rect">
            <a:avLst/>
          </a:prstGeom>
        </p:spPr>
      </p:pic>
      <p:sp>
        <p:nvSpPr>
          <p:cNvPr id="37" name="Google Shape;582;p56">
            <a:extLst>
              <a:ext uri="{FF2B5EF4-FFF2-40B4-BE49-F238E27FC236}">
                <a16:creationId xmlns:a16="http://schemas.microsoft.com/office/drawing/2014/main" id="{7B5293EE-629A-4C6C-8B7E-57C238C3A5EE}"/>
              </a:ext>
            </a:extLst>
          </p:cNvPr>
          <p:cNvSpPr/>
          <p:nvPr/>
        </p:nvSpPr>
        <p:spPr>
          <a:xfrm rot="-5400000">
            <a:off x="786947" y="3201448"/>
            <a:ext cx="1389525" cy="1938600"/>
          </a:xfrm>
          <a:prstGeom prst="flowChartOffpageConnector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84;p56">
            <a:extLst>
              <a:ext uri="{FF2B5EF4-FFF2-40B4-BE49-F238E27FC236}">
                <a16:creationId xmlns:a16="http://schemas.microsoft.com/office/drawing/2014/main" id="{9EAC7BCC-DECD-4494-B497-863C27A7608B}"/>
              </a:ext>
            </a:extLst>
          </p:cNvPr>
          <p:cNvSpPr/>
          <p:nvPr/>
        </p:nvSpPr>
        <p:spPr>
          <a:xfrm>
            <a:off x="3585267" y="3475986"/>
            <a:ext cx="2253550" cy="1409725"/>
          </a:xfrm>
          <a:custGeom>
            <a:avLst/>
            <a:gdLst/>
            <a:ahLst/>
            <a:cxnLst/>
            <a:rect l="l" t="t" r="r" b="b"/>
            <a:pathLst>
              <a:path w="90142" h="56389" extrusionOk="0">
                <a:moveTo>
                  <a:pt x="0" y="0"/>
                </a:moveTo>
                <a:lnTo>
                  <a:pt x="73914" y="0"/>
                </a:lnTo>
                <a:lnTo>
                  <a:pt x="90142" y="28107"/>
                </a:lnTo>
                <a:lnTo>
                  <a:pt x="73813" y="56389"/>
                </a:lnTo>
                <a:lnTo>
                  <a:pt x="0" y="56389"/>
                </a:lnTo>
                <a:lnTo>
                  <a:pt x="16140" y="28434"/>
                </a:lnTo>
                <a:close/>
              </a:path>
            </a:pathLst>
          </a:custGeom>
          <a:solidFill>
            <a:srgbClr val="415C80"/>
          </a:solidFill>
          <a:ln>
            <a:noFill/>
          </a:ln>
        </p:spPr>
      </p:sp>
      <p:sp>
        <p:nvSpPr>
          <p:cNvPr id="39" name="Google Shape;585;p56">
            <a:extLst>
              <a:ext uri="{FF2B5EF4-FFF2-40B4-BE49-F238E27FC236}">
                <a16:creationId xmlns:a16="http://schemas.microsoft.com/office/drawing/2014/main" id="{07094D10-72CA-44B1-8942-3751154EB8BB}"/>
              </a:ext>
            </a:extLst>
          </p:cNvPr>
          <p:cNvSpPr/>
          <p:nvPr/>
        </p:nvSpPr>
        <p:spPr>
          <a:xfrm>
            <a:off x="6392357" y="3497112"/>
            <a:ext cx="2253550" cy="1409725"/>
          </a:xfrm>
          <a:custGeom>
            <a:avLst/>
            <a:gdLst/>
            <a:ahLst/>
            <a:cxnLst/>
            <a:rect l="l" t="t" r="r" b="b"/>
            <a:pathLst>
              <a:path w="90142" h="56389" extrusionOk="0">
                <a:moveTo>
                  <a:pt x="0" y="0"/>
                </a:moveTo>
                <a:lnTo>
                  <a:pt x="73914" y="0"/>
                </a:lnTo>
                <a:lnTo>
                  <a:pt x="90142" y="28107"/>
                </a:lnTo>
                <a:lnTo>
                  <a:pt x="73813" y="56389"/>
                </a:lnTo>
                <a:lnTo>
                  <a:pt x="0" y="56389"/>
                </a:lnTo>
                <a:lnTo>
                  <a:pt x="16140" y="28434"/>
                </a:lnTo>
                <a:close/>
              </a:path>
            </a:pathLst>
          </a:custGeom>
          <a:solidFill>
            <a:srgbClr val="5E85B9"/>
          </a:solidFill>
          <a:ln>
            <a:noFill/>
          </a:ln>
        </p:spPr>
      </p:sp>
      <p:sp>
        <p:nvSpPr>
          <p:cNvPr id="40" name="Google Shape;595;p56">
            <a:extLst>
              <a:ext uri="{FF2B5EF4-FFF2-40B4-BE49-F238E27FC236}">
                <a16:creationId xmlns:a16="http://schemas.microsoft.com/office/drawing/2014/main" id="{4821A57C-344D-4C9B-95AC-F1222ADDDDDF}"/>
              </a:ext>
            </a:extLst>
          </p:cNvPr>
          <p:cNvSpPr txBox="1"/>
          <p:nvPr/>
        </p:nvSpPr>
        <p:spPr>
          <a:xfrm>
            <a:off x="719710" y="3888098"/>
            <a:ext cx="12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Step 1</a:t>
            </a:r>
            <a:endParaRPr sz="24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" name="Google Shape;596;p56">
            <a:extLst>
              <a:ext uri="{FF2B5EF4-FFF2-40B4-BE49-F238E27FC236}">
                <a16:creationId xmlns:a16="http://schemas.microsoft.com/office/drawing/2014/main" id="{D124F0D8-C044-4F21-BB52-F0DA60A3B3D5}"/>
              </a:ext>
            </a:extLst>
          </p:cNvPr>
          <p:cNvSpPr txBox="1"/>
          <p:nvPr/>
        </p:nvSpPr>
        <p:spPr>
          <a:xfrm>
            <a:off x="4147244" y="3898186"/>
            <a:ext cx="12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Step 2</a:t>
            </a:r>
            <a:endParaRPr sz="24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" name="Google Shape;597;p56">
            <a:extLst>
              <a:ext uri="{FF2B5EF4-FFF2-40B4-BE49-F238E27FC236}">
                <a16:creationId xmlns:a16="http://schemas.microsoft.com/office/drawing/2014/main" id="{B54E504B-3A11-4F4A-BF47-CC5255EDDEB7}"/>
              </a:ext>
            </a:extLst>
          </p:cNvPr>
          <p:cNvSpPr txBox="1"/>
          <p:nvPr/>
        </p:nvSpPr>
        <p:spPr>
          <a:xfrm>
            <a:off x="6918282" y="3919312"/>
            <a:ext cx="12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Step 3</a:t>
            </a:r>
            <a:endParaRPr sz="24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And Demo</a:t>
            </a:r>
            <a:endParaRPr dirty="0"/>
          </a:p>
        </p:txBody>
      </p:sp>
      <p:grpSp>
        <p:nvGrpSpPr>
          <p:cNvPr id="389" name="Google Shape;389;p49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90" name="Google Shape;390;p4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367DB6E-0C19-4459-9F84-D91291180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5" t="18058" r="32332" b="13840"/>
          <a:stretch/>
        </p:blipFill>
        <p:spPr>
          <a:xfrm>
            <a:off x="388453" y="1537604"/>
            <a:ext cx="4212030" cy="3501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983DC0-7A15-4376-9CB1-84D28C3294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59" t="19772" r="42093" b="14815"/>
          <a:stretch/>
        </p:blipFill>
        <p:spPr>
          <a:xfrm>
            <a:off x="5461559" y="1537604"/>
            <a:ext cx="3232297" cy="3501111"/>
          </a:xfrm>
          <a:prstGeom prst="rect">
            <a:avLst/>
          </a:prstGeom>
        </p:spPr>
      </p:pic>
      <p:sp>
        <p:nvSpPr>
          <p:cNvPr id="12" name="Google Shape;300;p43">
            <a:extLst>
              <a:ext uri="{FF2B5EF4-FFF2-40B4-BE49-F238E27FC236}">
                <a16:creationId xmlns:a16="http://schemas.microsoft.com/office/drawing/2014/main" id="{E945A765-860C-4561-B445-9F82CDF7E5F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88453" y="1144004"/>
            <a:ext cx="2503603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Muli"/>
                <a:ea typeface="Muli"/>
                <a:cs typeface="Muli"/>
                <a:sym typeface="Muli"/>
              </a:rPr>
              <a:t>Payment processing</a:t>
            </a:r>
            <a:endParaRPr sz="14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" name="Google Shape;300;p43">
            <a:extLst>
              <a:ext uri="{FF2B5EF4-FFF2-40B4-BE49-F238E27FC236}">
                <a16:creationId xmlns:a16="http://schemas.microsoft.com/office/drawing/2014/main" id="{43012D0A-3D13-4D22-92E1-8ABE4F851846}"/>
              </a:ext>
            </a:extLst>
          </p:cNvPr>
          <p:cNvSpPr txBox="1">
            <a:spLocks/>
          </p:cNvSpPr>
          <p:nvPr/>
        </p:nvSpPr>
        <p:spPr>
          <a:xfrm>
            <a:off x="5461559" y="1120584"/>
            <a:ext cx="315843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400" dirty="0">
                <a:latin typeface="Muli"/>
                <a:ea typeface="Muli"/>
                <a:cs typeface="Muli"/>
                <a:sym typeface="Muli"/>
              </a:rPr>
              <a:t>Switching pages in Product page</a:t>
            </a:r>
          </a:p>
        </p:txBody>
      </p:sp>
    </p:spTree>
    <p:extLst>
      <p:ext uri="{BB962C8B-B14F-4D97-AF65-F5344CB8AC3E}">
        <p14:creationId xmlns:p14="http://schemas.microsoft.com/office/powerpoint/2010/main" val="3485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947" name="Google Shape;947;p67"/>
          <p:cNvGrpSpPr/>
          <p:nvPr/>
        </p:nvGrpSpPr>
        <p:grpSpPr>
          <a:xfrm>
            <a:off x="4224347" y="828499"/>
            <a:ext cx="4247918" cy="3486499"/>
            <a:chOff x="4346475" y="974007"/>
            <a:chExt cx="4196304" cy="3444136"/>
          </a:xfrm>
        </p:grpSpPr>
        <p:sp>
          <p:nvSpPr>
            <p:cNvPr id="948" name="Google Shape;948;p67"/>
            <p:cNvSpPr/>
            <p:nvPr/>
          </p:nvSpPr>
          <p:spPr>
            <a:xfrm>
              <a:off x="6014709" y="3844131"/>
              <a:ext cx="839100" cy="41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0" y="120000"/>
                  </a:lnTo>
                  <a:lnTo>
                    <a:pt x="9286" y="0"/>
                  </a:lnTo>
                  <a:lnTo>
                    <a:pt x="111441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375" tIns="45675" rIns="91375" bIns="456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67"/>
            <p:cNvSpPr/>
            <p:nvPr/>
          </p:nvSpPr>
          <p:spPr>
            <a:xfrm>
              <a:off x="5947589" y="4418143"/>
              <a:ext cx="125850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823" y="120000"/>
                  </a:moveTo>
                  <a:cubicBezTo>
                    <a:pt x="1865" y="120000"/>
                    <a:pt x="1865" y="120000"/>
                    <a:pt x="1865" y="120000"/>
                  </a:cubicBezTo>
                  <a:cubicBezTo>
                    <a:pt x="777" y="120000"/>
                    <a:pt x="0" y="113750"/>
                    <a:pt x="0" y="105000"/>
                  </a:cubicBezTo>
                  <a:cubicBezTo>
                    <a:pt x="0" y="102500"/>
                    <a:pt x="0" y="100000"/>
                    <a:pt x="310" y="97500"/>
                  </a:cubicBezTo>
                  <a:cubicBezTo>
                    <a:pt x="7461" y="6250"/>
                    <a:pt x="7461" y="6250"/>
                    <a:pt x="7461" y="6250"/>
                  </a:cubicBezTo>
                  <a:cubicBezTo>
                    <a:pt x="7772" y="2500"/>
                    <a:pt x="8393" y="0"/>
                    <a:pt x="9015" y="0"/>
                  </a:cubicBezTo>
                  <a:cubicBezTo>
                    <a:pt x="111139" y="0"/>
                    <a:pt x="111139" y="0"/>
                    <a:pt x="111139" y="0"/>
                  </a:cubicBezTo>
                  <a:cubicBezTo>
                    <a:pt x="111761" y="0"/>
                    <a:pt x="112383" y="2500"/>
                    <a:pt x="112694" y="7500"/>
                  </a:cubicBezTo>
                  <a:cubicBezTo>
                    <a:pt x="119378" y="97500"/>
                    <a:pt x="119378" y="97500"/>
                    <a:pt x="119378" y="97500"/>
                  </a:cubicBezTo>
                  <a:cubicBezTo>
                    <a:pt x="120000" y="105000"/>
                    <a:pt x="119689" y="113750"/>
                    <a:pt x="118756" y="118750"/>
                  </a:cubicBezTo>
                  <a:cubicBezTo>
                    <a:pt x="118445" y="120000"/>
                    <a:pt x="118134" y="120000"/>
                    <a:pt x="117823" y="120000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</p:spPr>
          <p:txBody>
            <a:bodyPr spcFirstLastPara="1" wrap="square" lIns="91375" tIns="45675" rIns="91375" bIns="456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7"/>
            <p:cNvSpPr/>
            <p:nvPr/>
          </p:nvSpPr>
          <p:spPr>
            <a:xfrm>
              <a:off x="4346475" y="974007"/>
              <a:ext cx="4194900" cy="255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64" y="0"/>
                  </a:moveTo>
                  <a:cubicBezTo>
                    <a:pt x="2157" y="0"/>
                    <a:pt x="2157" y="0"/>
                    <a:pt x="2157" y="0"/>
                  </a:cubicBezTo>
                  <a:cubicBezTo>
                    <a:pt x="963" y="0"/>
                    <a:pt x="0" y="1618"/>
                    <a:pt x="0" y="3485"/>
                  </a:cubicBezTo>
                  <a:cubicBezTo>
                    <a:pt x="0" y="3485"/>
                    <a:pt x="0" y="118879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8008"/>
                    <a:pt x="119922" y="3485"/>
                    <a:pt x="119922" y="3485"/>
                  </a:cubicBezTo>
                  <a:cubicBezTo>
                    <a:pt x="119922" y="1618"/>
                    <a:pt x="118959" y="0"/>
                    <a:pt x="1177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375" tIns="45675" rIns="91375" bIns="456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67"/>
            <p:cNvSpPr/>
            <p:nvPr/>
          </p:nvSpPr>
          <p:spPr>
            <a:xfrm>
              <a:off x="4347879" y="3533698"/>
              <a:ext cx="4194900" cy="41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957" y="120000"/>
                  </a:moveTo>
                  <a:cubicBezTo>
                    <a:pt x="2157" y="120000"/>
                    <a:pt x="2157" y="120000"/>
                    <a:pt x="2157" y="120000"/>
                  </a:cubicBezTo>
                  <a:cubicBezTo>
                    <a:pt x="963" y="120000"/>
                    <a:pt x="0" y="107804"/>
                    <a:pt x="0" y="92682"/>
                  </a:cubicBezTo>
                  <a:cubicBezTo>
                    <a:pt x="0" y="92682"/>
                    <a:pt x="0" y="2926"/>
                    <a:pt x="0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1463"/>
                    <a:pt x="120000" y="92682"/>
                    <a:pt x="120000" y="92682"/>
                  </a:cubicBezTo>
                  <a:cubicBezTo>
                    <a:pt x="120000" y="107804"/>
                    <a:pt x="119152" y="120000"/>
                    <a:pt x="117957" y="12000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375" tIns="45675" rIns="91375" bIns="456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7"/>
            <p:cNvSpPr/>
            <p:nvPr/>
          </p:nvSpPr>
          <p:spPr>
            <a:xfrm>
              <a:off x="6410441" y="3711977"/>
              <a:ext cx="0" cy="0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</p:spPr>
          <p:txBody>
            <a:bodyPr spcFirstLastPara="1" wrap="square" lIns="91375" tIns="45675" rIns="91375" bIns="456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7"/>
            <p:cNvSpPr/>
            <p:nvPr/>
          </p:nvSpPr>
          <p:spPr>
            <a:xfrm>
              <a:off x="6449595" y="1059312"/>
              <a:ext cx="0" cy="0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</p:spPr>
          <p:txBody>
            <a:bodyPr spcFirstLastPara="1" wrap="square" lIns="91375" tIns="45675" rIns="91375" bIns="456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7"/>
            <p:cNvSpPr/>
            <p:nvPr/>
          </p:nvSpPr>
          <p:spPr>
            <a:xfrm>
              <a:off x="4462057" y="1097605"/>
              <a:ext cx="3944400" cy="231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64" y="0"/>
                  </a:moveTo>
                  <a:cubicBezTo>
                    <a:pt x="2157" y="0"/>
                    <a:pt x="2157" y="0"/>
                    <a:pt x="2157" y="0"/>
                  </a:cubicBezTo>
                  <a:cubicBezTo>
                    <a:pt x="963" y="0"/>
                    <a:pt x="0" y="1618"/>
                    <a:pt x="0" y="3485"/>
                  </a:cubicBezTo>
                  <a:cubicBezTo>
                    <a:pt x="0" y="3485"/>
                    <a:pt x="0" y="118879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18008"/>
                    <a:pt x="119922" y="3485"/>
                    <a:pt x="119922" y="3485"/>
                  </a:cubicBezTo>
                  <a:cubicBezTo>
                    <a:pt x="119922" y="1618"/>
                    <a:pt x="118959" y="0"/>
                    <a:pt x="117764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55" name="Google Shape;955;p67" descr="Outline-Browsers-Presentation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75425" y="1228925"/>
              <a:ext cx="3917650" cy="213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6" name="Google Shape;956;p67"/>
            <p:cNvSpPr txBox="1"/>
            <p:nvPr/>
          </p:nvSpPr>
          <p:spPr>
            <a:xfrm>
              <a:off x="5233675" y="1784025"/>
              <a:ext cx="2412300" cy="102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This is your App Demo</a:t>
              </a:r>
              <a:endPara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68" name="Google Shape;968;p67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969" name="Google Shape;969;p6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grpSp>
        <p:nvGrpSpPr>
          <p:cNvPr id="310" name="Google Shape;310;p43"/>
          <p:cNvGrpSpPr/>
          <p:nvPr/>
        </p:nvGrpSpPr>
        <p:grpSpPr>
          <a:xfrm rot="5400000">
            <a:off x="8641234" y="411193"/>
            <a:ext cx="278152" cy="345818"/>
            <a:chOff x="0" y="46600"/>
            <a:chExt cx="3121800" cy="5004600"/>
          </a:xfrm>
        </p:grpSpPr>
        <p:sp>
          <p:nvSpPr>
            <p:cNvPr id="311" name="Google Shape;311;p43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3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3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510;p53">
            <a:extLst>
              <a:ext uri="{FF2B5EF4-FFF2-40B4-BE49-F238E27FC236}">
                <a16:creationId xmlns:a16="http://schemas.microsoft.com/office/drawing/2014/main" id="{E86D16AA-0697-43FE-8C4C-B778ABFFD7C8}"/>
              </a:ext>
            </a:extLst>
          </p:cNvPr>
          <p:cNvSpPr txBox="1">
            <a:spLocks/>
          </p:cNvSpPr>
          <p:nvPr/>
        </p:nvSpPr>
        <p:spPr>
          <a:xfrm>
            <a:off x="370482" y="1321422"/>
            <a:ext cx="8582737" cy="2389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uli"/>
              <a:buChar char="●"/>
              <a:defRPr sz="1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Font typeface="Muli"/>
              <a:buNone/>
            </a:pPr>
            <a:r>
              <a:rPr lang="en-US" sz="1200" b="1" i="1" dirty="0">
                <a:solidFill>
                  <a:srgbClr val="000000"/>
                </a:solidFill>
                <a:highlight>
                  <a:srgbClr val="FFFFFF"/>
                </a:highlight>
                <a:latin typeface="Muli" panose="020B0604020202020204" charset="0"/>
                <a:ea typeface="Open Sans"/>
                <a:cs typeface="Open Sans"/>
                <a:sym typeface="Open Sans"/>
              </a:rPr>
              <a:t>- Product Page: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Muli" panose="020B0604020202020204" charset="0"/>
                <a:ea typeface="Open Sans"/>
                <a:cs typeface="Open Sans"/>
                <a:sym typeface="Open Sans"/>
              </a:rPr>
              <a:t>https://www.youtube.com/watch?v=peb7kO3GDuQ&amp;ab_channel=BythamDevelopers</a:t>
            </a:r>
          </a:p>
          <a:p>
            <a:pPr marL="0" indent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Font typeface="Muli"/>
              <a:buNone/>
            </a:pPr>
            <a:r>
              <a:rPr lang="en-US" sz="1200" b="1" i="1" dirty="0">
                <a:solidFill>
                  <a:srgbClr val="000000"/>
                </a:solidFill>
                <a:highlight>
                  <a:srgbClr val="FFFFFF"/>
                </a:highlight>
                <a:latin typeface="Muli" panose="020B0604020202020204" charset="0"/>
                <a:ea typeface="Open Sans"/>
                <a:cs typeface="Open Sans"/>
                <a:sym typeface="Open Sans"/>
              </a:rPr>
              <a:t>- Edit textbox check False: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Muli" panose="020B0604020202020204" charset="0"/>
                <a:ea typeface="Open Sans"/>
                <a:cs typeface="Open Sans"/>
                <a:sym typeface="Open Sans"/>
              </a:rPr>
              <a:t>https://stackoverflow.com/questions/38758988/textbox-enabled-true-false/38759089</a:t>
            </a:r>
          </a:p>
          <a:p>
            <a:pPr marL="0" indent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Font typeface="Muli"/>
              <a:buNone/>
            </a:pPr>
            <a:r>
              <a:rPr lang="en-US" sz="1200" b="1" i="1" dirty="0">
                <a:solidFill>
                  <a:srgbClr val="000000"/>
                </a:solidFill>
                <a:highlight>
                  <a:srgbClr val="FFFFFF"/>
                </a:highlight>
                <a:latin typeface="Muli" panose="020B0604020202020204" charset="0"/>
                <a:ea typeface="Open Sans"/>
                <a:cs typeface="Open Sans"/>
                <a:sym typeface="Open Sans"/>
              </a:rPr>
              <a:t>- Reset textbox :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Muli" panose="020B0604020202020204" charset="0"/>
                <a:ea typeface="Open Sans"/>
                <a:cs typeface="Open Sans"/>
                <a:sym typeface="Open Sans"/>
              </a:rPr>
              <a:t>https://stackoverflow.com/questions/38758988/textbox-enabled-true-false/38759089</a:t>
            </a:r>
          </a:p>
          <a:p>
            <a:pPr marL="0" indent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Font typeface="Muli"/>
              <a:buNone/>
            </a:pPr>
            <a:r>
              <a:rPr lang="en-US" sz="1200" b="1" i="1" dirty="0">
                <a:solidFill>
                  <a:srgbClr val="000000"/>
                </a:solidFill>
                <a:highlight>
                  <a:srgbClr val="FFFFFF"/>
                </a:highlight>
                <a:latin typeface="Muli" panose="020B0604020202020204" charset="0"/>
                <a:ea typeface="Open Sans"/>
                <a:cs typeface="Open Sans"/>
                <a:sym typeface="Open Sans"/>
              </a:rPr>
              <a:t>- UML :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Muli" panose="020B0604020202020204" charset="0"/>
                <a:ea typeface="Open Sans"/>
                <a:cs typeface="Open Sans"/>
                <a:sym typeface="Open Sans"/>
              </a:rPr>
              <a:t>https://www.youtube.com/watch?v=gX54HnLpiog&amp;list=PLoaAbmGPgTSMpPS7L1vFDRsPCFvncUc_D&amp;ab_channel=%C3%94ngDev</a:t>
            </a:r>
          </a:p>
          <a:p>
            <a:pPr marL="0" indent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Font typeface="Muli"/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Muli" panose="020B0604020202020204" charset="0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846054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239</Words>
  <Application>Microsoft Office PowerPoint</Application>
  <PresentationFormat>On-screen Show (16:9)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Muli</vt:lpstr>
      <vt:lpstr>Calibri</vt:lpstr>
      <vt:lpstr>Arial Black</vt:lpstr>
      <vt:lpstr>Trebuchet MS</vt:lpstr>
      <vt:lpstr>Open Sans</vt:lpstr>
      <vt:lpstr>Arial</vt:lpstr>
      <vt:lpstr>Simple Light</vt:lpstr>
      <vt:lpstr>Fast Food Order System</vt:lpstr>
      <vt:lpstr>Agenda</vt:lpstr>
      <vt:lpstr>Instructions</vt:lpstr>
      <vt:lpstr>Idea</vt:lpstr>
      <vt:lpstr>Diagram And Design</vt:lpstr>
      <vt:lpstr>Diagram And Design</vt:lpstr>
      <vt:lpstr>Code And Demo</vt:lpstr>
      <vt:lpstr>This is a  Demo</vt:lpstr>
      <vt:lpstr>References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Food Order System</dc:title>
  <dc:creator>Long</dc:creator>
  <cp:lastModifiedBy>Dương Trần Sơn Long</cp:lastModifiedBy>
  <cp:revision>8</cp:revision>
  <dcterms:modified xsi:type="dcterms:W3CDTF">2021-12-08T04:44:34Z</dcterms:modified>
</cp:coreProperties>
</file>