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713"/>
    <a:srgbClr val="FFC015"/>
    <a:srgbClr val="FDC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5" d="100"/>
          <a:sy n="95" d="100"/>
        </p:scale>
        <p:origin x="30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6525-AD95-47E9-9C28-BBC54D9418B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EDF8-7712-4216-9CDE-AA2DC41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jfhoek 72"/>
          <p:cNvSpPr/>
          <p:nvPr/>
        </p:nvSpPr>
        <p:spPr>
          <a:xfrm>
            <a:off x="2480912" y="3024940"/>
            <a:ext cx="661457" cy="15940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Vijfhoek 68"/>
          <p:cNvSpPr/>
          <p:nvPr/>
        </p:nvSpPr>
        <p:spPr>
          <a:xfrm>
            <a:off x="2489522" y="2033985"/>
            <a:ext cx="661457" cy="15940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hoek 5"/>
          <p:cNvSpPr/>
          <p:nvPr/>
        </p:nvSpPr>
        <p:spPr>
          <a:xfrm>
            <a:off x="342404" y="2226540"/>
            <a:ext cx="1923803" cy="6932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hoek 10"/>
          <p:cNvSpPr/>
          <p:nvPr/>
        </p:nvSpPr>
        <p:spPr>
          <a:xfrm>
            <a:off x="-4" y="0"/>
            <a:ext cx="6858004" cy="990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hoek 7"/>
          <p:cNvSpPr/>
          <p:nvPr/>
        </p:nvSpPr>
        <p:spPr>
          <a:xfrm>
            <a:off x="-4" y="0"/>
            <a:ext cx="6858004" cy="1361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hoek 8"/>
          <p:cNvSpPr/>
          <p:nvPr/>
        </p:nvSpPr>
        <p:spPr>
          <a:xfrm>
            <a:off x="-4" y="9290461"/>
            <a:ext cx="6858004" cy="61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hoek 9"/>
          <p:cNvSpPr/>
          <p:nvPr/>
        </p:nvSpPr>
        <p:spPr>
          <a:xfrm>
            <a:off x="-4" y="9820894"/>
            <a:ext cx="6858004" cy="85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Rechte verbindingslijn 16"/>
          <p:cNvCxnSpPr/>
          <p:nvPr/>
        </p:nvCxnSpPr>
        <p:spPr>
          <a:xfrm flipH="1">
            <a:off x="0" y="994489"/>
            <a:ext cx="3384468" cy="3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3"/>
          <p:cNvSpPr txBox="1"/>
          <p:nvPr/>
        </p:nvSpPr>
        <p:spPr>
          <a:xfrm>
            <a:off x="2703615" y="298311"/>
            <a:ext cx="371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TRẦN S</a:t>
            </a:r>
            <a:r>
              <a:rPr lang="vi-VN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nl-NL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Rechte verbindingslijn 18"/>
          <p:cNvCxnSpPr/>
          <p:nvPr/>
        </p:nvCxnSpPr>
        <p:spPr>
          <a:xfrm flipH="1">
            <a:off x="5783283" y="994489"/>
            <a:ext cx="1074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22"/>
          <p:cNvSpPr txBox="1"/>
          <p:nvPr/>
        </p:nvSpPr>
        <p:spPr>
          <a:xfrm>
            <a:off x="344388" y="2351317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HỒ S</a:t>
            </a:r>
            <a:r>
              <a:rPr lang="vi-VN" sz="1400" dirty="0">
                <a:solidFill>
                  <a:schemeClr val="bg1"/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Ơ</a:t>
            </a:r>
            <a:endParaRPr lang="nl-NL" sz="1400" dirty="0">
              <a:solidFill>
                <a:schemeClr val="bg1"/>
              </a:solidFill>
              <a:latin typeface="Times New Roman" panose="02020603050405020304" pitchFamily="18" charset="0"/>
              <a:ea typeface="Roboto Lt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kstvak 23"/>
          <p:cNvSpPr txBox="1"/>
          <p:nvPr/>
        </p:nvSpPr>
        <p:spPr>
          <a:xfrm>
            <a:off x="356262" y="2710006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Name</a:t>
            </a:r>
          </a:p>
          <a:p>
            <a:r>
              <a:rPr lang="nl-NL" sz="90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Lê Trần S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ơn</a:t>
            </a:r>
            <a:endParaRPr lang="nl-NL" sz="900" dirty="0">
              <a:solidFill>
                <a:schemeClr val="bg1"/>
              </a:solidFill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356262" y="3091753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Date of birth</a:t>
            </a:r>
          </a:p>
          <a:p>
            <a:r>
              <a:rPr lang="nl-NL" sz="90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29.06.1992</a:t>
            </a:r>
          </a:p>
        </p:txBody>
      </p:sp>
      <p:sp>
        <p:nvSpPr>
          <p:cNvPr id="17" name="Tekstvak 17"/>
          <p:cNvSpPr txBox="1"/>
          <p:nvPr/>
        </p:nvSpPr>
        <p:spPr>
          <a:xfrm>
            <a:off x="356262" y="3475795"/>
            <a:ext cx="168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Address</a:t>
            </a:r>
          </a:p>
          <a:p>
            <a:r>
              <a:rPr lang="nl-NL" sz="90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203 Huỳnh Ngọc Huệ, Hoà Khê, Thanh Khê, Đà Nẵng</a:t>
            </a:r>
          </a:p>
        </p:txBody>
      </p:sp>
      <p:sp>
        <p:nvSpPr>
          <p:cNvPr id="18" name="Tekstvak 19"/>
          <p:cNvSpPr txBox="1"/>
          <p:nvPr/>
        </p:nvSpPr>
        <p:spPr>
          <a:xfrm>
            <a:off x="356261" y="4023442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Phone</a:t>
            </a:r>
          </a:p>
          <a:p>
            <a:r>
              <a:rPr lang="nl-NL" sz="90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0886 727 428</a:t>
            </a:r>
          </a:p>
        </p:txBody>
      </p:sp>
      <p:sp>
        <p:nvSpPr>
          <p:cNvPr id="19" name="Tekstvak 20"/>
          <p:cNvSpPr txBox="1"/>
          <p:nvPr/>
        </p:nvSpPr>
        <p:spPr>
          <a:xfrm>
            <a:off x="385055" y="4528487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Email</a:t>
            </a:r>
          </a:p>
          <a:p>
            <a:r>
              <a:rPr lang="nl-NL" sz="90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letranson1992@gmail.com</a:t>
            </a:r>
          </a:p>
        </p:txBody>
      </p:sp>
      <p:sp>
        <p:nvSpPr>
          <p:cNvPr id="21" name="Tekstvak 24"/>
          <p:cNvSpPr txBox="1"/>
          <p:nvPr/>
        </p:nvSpPr>
        <p:spPr>
          <a:xfrm>
            <a:off x="2390503" y="1526047"/>
            <a:ext cx="255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KINH NGHIỆM LÀM VIỆC</a:t>
            </a:r>
          </a:p>
        </p:txBody>
      </p:sp>
      <p:sp>
        <p:nvSpPr>
          <p:cNvPr id="25" name="Tekstvak 1"/>
          <p:cNvSpPr txBox="1"/>
          <p:nvPr/>
        </p:nvSpPr>
        <p:spPr>
          <a:xfrm>
            <a:off x="2482086" y="2020384"/>
            <a:ext cx="74854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2014 - 2015</a:t>
            </a:r>
          </a:p>
        </p:txBody>
      </p:sp>
      <p:sp>
        <p:nvSpPr>
          <p:cNvPr id="26" name="Tekstvak 28"/>
          <p:cNvSpPr txBox="1"/>
          <p:nvPr/>
        </p:nvSpPr>
        <p:spPr>
          <a:xfrm>
            <a:off x="2476851" y="3007759"/>
            <a:ext cx="74854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2018 - 2020</a:t>
            </a:r>
          </a:p>
        </p:txBody>
      </p:sp>
      <p:sp>
        <p:nvSpPr>
          <p:cNvPr id="27" name="Tekstvak 2"/>
          <p:cNvSpPr txBox="1"/>
          <p:nvPr/>
        </p:nvSpPr>
        <p:spPr>
          <a:xfrm>
            <a:off x="3160816" y="2266890"/>
            <a:ext cx="325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Làm việc tại công ty TNHH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</a:t>
            </a:r>
            <a:r>
              <a:rPr lang="vi-VN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ơng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mại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dịch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vụ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quảng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cáo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Ngôi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Sao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Lạ</a:t>
            </a:r>
            <a:endParaRPr lang="nl-NL" sz="1000" dirty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Tekstvak 30"/>
          <p:cNvSpPr txBox="1"/>
          <p:nvPr/>
        </p:nvSpPr>
        <p:spPr>
          <a:xfrm>
            <a:off x="3155472" y="1981200"/>
            <a:ext cx="168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Kỹ Thuật Viên</a:t>
            </a:r>
          </a:p>
        </p:txBody>
      </p:sp>
      <p:sp>
        <p:nvSpPr>
          <p:cNvPr id="29" name="Tekstvak 31"/>
          <p:cNvSpPr txBox="1"/>
          <p:nvPr/>
        </p:nvSpPr>
        <p:spPr>
          <a:xfrm>
            <a:off x="3168336" y="3276600"/>
            <a:ext cx="325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Dạy tiếng Nhật tại trung tâm Nhật Ng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ữ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Việt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– SSE chi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nhánh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Đà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Nẵng</a:t>
            </a:r>
            <a:endParaRPr lang="nl-NL" sz="1000" dirty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kstvak 32"/>
          <p:cNvSpPr txBox="1"/>
          <p:nvPr/>
        </p:nvSpPr>
        <p:spPr>
          <a:xfrm>
            <a:off x="3162992" y="2971800"/>
            <a:ext cx="168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Giáo Viên Tiếng Nhật.</a:t>
            </a:r>
          </a:p>
        </p:txBody>
      </p:sp>
      <p:cxnSp>
        <p:nvCxnSpPr>
          <p:cNvPr id="33" name="Rechte verbindingslijn 35"/>
          <p:cNvCxnSpPr/>
          <p:nvPr/>
        </p:nvCxnSpPr>
        <p:spPr>
          <a:xfrm flipH="1">
            <a:off x="2481941" y="4493706"/>
            <a:ext cx="38951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8"/>
          <p:cNvSpPr txBox="1"/>
          <p:nvPr/>
        </p:nvSpPr>
        <p:spPr>
          <a:xfrm>
            <a:off x="2390503" y="4662682"/>
            <a:ext cx="255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HỌC TẬP</a:t>
            </a:r>
          </a:p>
        </p:txBody>
      </p:sp>
      <p:sp>
        <p:nvSpPr>
          <p:cNvPr id="35" name="Tekstvak 42"/>
          <p:cNvSpPr txBox="1"/>
          <p:nvPr/>
        </p:nvSpPr>
        <p:spPr>
          <a:xfrm>
            <a:off x="3162992" y="5392579"/>
            <a:ext cx="3259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Học ngành lập trình viên quốc tế v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ới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chứng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chỉ</a:t>
            </a:r>
            <a:r>
              <a:rPr lang="en-US" sz="10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ACCP i7</a:t>
            </a:r>
            <a:endParaRPr lang="nl-NL" sz="1000" dirty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Tekstvak 43"/>
          <p:cNvSpPr txBox="1"/>
          <p:nvPr/>
        </p:nvSpPr>
        <p:spPr>
          <a:xfrm>
            <a:off x="3157648" y="5010090"/>
            <a:ext cx="1871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Aptech </a:t>
            </a:r>
            <a:r>
              <a:rPr lang="nl-NL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Education</a:t>
            </a:r>
          </a:p>
          <a:p>
            <a:r>
              <a:rPr lang="nl-NL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Lập Trình Viên Quốc Tế.</a:t>
            </a:r>
            <a:endParaRPr lang="nl-NL" sz="1000" dirty="0">
              <a:solidFill>
                <a:schemeClr val="bg1"/>
              </a:solidFill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7" name="Tekstvak 44"/>
          <p:cNvSpPr txBox="1"/>
          <p:nvPr/>
        </p:nvSpPr>
        <p:spPr>
          <a:xfrm>
            <a:off x="3170512" y="6313125"/>
            <a:ext cx="32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Học tiếng Nhật tại tr</a:t>
            </a:r>
            <a:r>
              <a:rPr lang="vi-VN" sz="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8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ờng</a:t>
            </a:r>
            <a:r>
              <a:rPr lang="en-US" sz="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Nhật</a:t>
            </a:r>
            <a:r>
              <a:rPr lang="en-US" sz="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ngữ</a:t>
            </a:r>
            <a:r>
              <a:rPr lang="en-US" sz="800" dirty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NAGASAKI INFORMATION BUSINESS COLLEGE.</a:t>
            </a:r>
            <a:endParaRPr lang="nl-NL" sz="800" dirty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8" name="Tekstvak 45"/>
          <p:cNvSpPr txBox="1"/>
          <p:nvPr/>
        </p:nvSpPr>
        <p:spPr>
          <a:xfrm>
            <a:off x="3165168" y="5928862"/>
            <a:ext cx="2702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NAGASAKI INFORMATION BUSINESS COLLEGE</a:t>
            </a:r>
          </a:p>
        </p:txBody>
      </p:sp>
      <p:cxnSp>
        <p:nvCxnSpPr>
          <p:cNvPr id="39" name="Rechte verbindingslijn 48"/>
          <p:cNvCxnSpPr/>
          <p:nvPr/>
        </p:nvCxnSpPr>
        <p:spPr>
          <a:xfrm flipH="1">
            <a:off x="2481941" y="6901710"/>
            <a:ext cx="38951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49"/>
          <p:cNvCxnSpPr/>
          <p:nvPr/>
        </p:nvCxnSpPr>
        <p:spPr>
          <a:xfrm flipH="1">
            <a:off x="449474" y="5031950"/>
            <a:ext cx="15574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55"/>
          <p:cNvSpPr txBox="1"/>
          <p:nvPr/>
        </p:nvSpPr>
        <p:spPr>
          <a:xfrm>
            <a:off x="2397027" y="7055351"/>
            <a:ext cx="141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KỸ NĂNG</a:t>
            </a:r>
          </a:p>
        </p:txBody>
      </p:sp>
      <p:sp>
        <p:nvSpPr>
          <p:cNvPr id="46" name="Tekstvak 56"/>
          <p:cNvSpPr txBox="1"/>
          <p:nvPr/>
        </p:nvSpPr>
        <p:spPr>
          <a:xfrm>
            <a:off x="4524992" y="7050196"/>
            <a:ext cx="213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TIẾNG NHẬT</a:t>
            </a:r>
          </a:p>
        </p:txBody>
      </p:sp>
      <p:sp>
        <p:nvSpPr>
          <p:cNvPr id="49" name="Vijfhoek 78"/>
          <p:cNvSpPr/>
          <p:nvPr/>
        </p:nvSpPr>
        <p:spPr>
          <a:xfrm>
            <a:off x="2484738" y="5053912"/>
            <a:ext cx="661457" cy="15940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Tekstvak 79"/>
          <p:cNvSpPr txBox="1"/>
          <p:nvPr/>
        </p:nvSpPr>
        <p:spPr>
          <a:xfrm>
            <a:off x="2439015" y="5052120"/>
            <a:ext cx="74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2010 - 2014</a:t>
            </a:r>
          </a:p>
        </p:txBody>
      </p:sp>
      <p:sp>
        <p:nvSpPr>
          <p:cNvPr id="51" name="Vijfhoek 80"/>
          <p:cNvSpPr/>
          <p:nvPr/>
        </p:nvSpPr>
        <p:spPr>
          <a:xfrm>
            <a:off x="2478280" y="5936342"/>
            <a:ext cx="661457" cy="15940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Tekstvak 81"/>
          <p:cNvSpPr txBox="1"/>
          <p:nvPr/>
        </p:nvSpPr>
        <p:spPr>
          <a:xfrm>
            <a:off x="2417317" y="5916216"/>
            <a:ext cx="74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2015 - 2018</a:t>
            </a:r>
          </a:p>
        </p:txBody>
      </p:sp>
      <p:sp>
        <p:nvSpPr>
          <p:cNvPr id="53" name="Tekstvak 57"/>
          <p:cNvSpPr txBox="1"/>
          <p:nvPr/>
        </p:nvSpPr>
        <p:spPr>
          <a:xfrm>
            <a:off x="2408858" y="7387429"/>
            <a:ext cx="16862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Tin học văn phòng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Làm việc nhóm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Tiếng Anh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Tekstvak 58"/>
          <p:cNvSpPr txBox="1"/>
          <p:nvPr/>
        </p:nvSpPr>
        <p:spPr>
          <a:xfrm>
            <a:off x="4524992" y="7393905"/>
            <a:ext cx="1686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Nghe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Nói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r>
              <a:rPr lang="nl-NL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Đọc</a:t>
            </a: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nl-NL" sz="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hthoek 3"/>
          <p:cNvSpPr/>
          <p:nvPr/>
        </p:nvSpPr>
        <p:spPr>
          <a:xfrm>
            <a:off x="2505398" y="7607962"/>
            <a:ext cx="1800000" cy="9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hoek 59"/>
          <p:cNvSpPr/>
          <p:nvPr/>
        </p:nvSpPr>
        <p:spPr>
          <a:xfrm>
            <a:off x="2505398" y="7966321"/>
            <a:ext cx="1800000" cy="8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hthoek 60"/>
          <p:cNvSpPr/>
          <p:nvPr/>
        </p:nvSpPr>
        <p:spPr>
          <a:xfrm>
            <a:off x="2498752" y="8334505"/>
            <a:ext cx="1800000" cy="8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hthoek 67"/>
          <p:cNvSpPr/>
          <p:nvPr/>
        </p:nvSpPr>
        <p:spPr>
          <a:xfrm>
            <a:off x="4620592" y="7607962"/>
            <a:ext cx="1800000" cy="9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hthoek 69"/>
          <p:cNvSpPr/>
          <p:nvPr/>
        </p:nvSpPr>
        <p:spPr>
          <a:xfrm>
            <a:off x="4620592" y="7966321"/>
            <a:ext cx="1800000" cy="8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hthoek 70"/>
          <p:cNvSpPr/>
          <p:nvPr/>
        </p:nvSpPr>
        <p:spPr>
          <a:xfrm>
            <a:off x="4613946" y="8334505"/>
            <a:ext cx="1800000" cy="89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hthoek 73"/>
          <p:cNvSpPr/>
          <p:nvPr/>
        </p:nvSpPr>
        <p:spPr>
          <a:xfrm>
            <a:off x="2505398" y="7611256"/>
            <a:ext cx="1440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hoek 74"/>
          <p:cNvSpPr/>
          <p:nvPr/>
        </p:nvSpPr>
        <p:spPr>
          <a:xfrm>
            <a:off x="2505398" y="7966098"/>
            <a:ext cx="1080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hthoek 75"/>
          <p:cNvSpPr/>
          <p:nvPr/>
        </p:nvSpPr>
        <p:spPr>
          <a:xfrm>
            <a:off x="2505398" y="8334585"/>
            <a:ext cx="900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hthoek 82"/>
          <p:cNvSpPr/>
          <p:nvPr/>
        </p:nvSpPr>
        <p:spPr>
          <a:xfrm>
            <a:off x="4613945" y="8334505"/>
            <a:ext cx="1368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hthoek 83"/>
          <p:cNvSpPr/>
          <p:nvPr/>
        </p:nvSpPr>
        <p:spPr>
          <a:xfrm>
            <a:off x="4613945" y="7966017"/>
            <a:ext cx="1350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hthoek 84"/>
          <p:cNvSpPr/>
          <p:nvPr/>
        </p:nvSpPr>
        <p:spPr>
          <a:xfrm>
            <a:off x="4613945" y="7611175"/>
            <a:ext cx="1440000" cy="8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Afbeelding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-133" r="-93" b="16355"/>
          <a:stretch/>
        </p:blipFill>
        <p:spPr>
          <a:xfrm>
            <a:off x="355638" y="68406"/>
            <a:ext cx="1921819" cy="2117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4571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156</Words>
  <Application>Microsoft Office PowerPoint</Application>
  <PresentationFormat>A4 Paper (210x297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Ryuk</dc:creator>
  <cp:lastModifiedBy>Jacky Ryuk</cp:lastModifiedBy>
  <cp:revision>24</cp:revision>
  <dcterms:created xsi:type="dcterms:W3CDTF">2016-08-04T15:03:23Z</dcterms:created>
  <dcterms:modified xsi:type="dcterms:W3CDTF">2020-09-25T13:59:30Z</dcterms:modified>
</cp:coreProperties>
</file>