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85"/>
  </p:notesMasterIdLst>
  <p:handoutMasterIdLst>
    <p:handoutMasterId r:id="rId86"/>
  </p:handoutMasterIdLst>
  <p:sldIdLst>
    <p:sldId id="909" r:id="rId2"/>
    <p:sldId id="877" r:id="rId3"/>
    <p:sldId id="878" r:id="rId4"/>
    <p:sldId id="933" r:id="rId5"/>
    <p:sldId id="934" r:id="rId6"/>
    <p:sldId id="935" r:id="rId7"/>
    <p:sldId id="936" r:id="rId8"/>
    <p:sldId id="937" r:id="rId9"/>
    <p:sldId id="938" r:id="rId10"/>
    <p:sldId id="924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6" r:id="rId19"/>
    <p:sldId id="925" r:id="rId20"/>
    <p:sldId id="947" r:id="rId21"/>
    <p:sldId id="948" r:id="rId22"/>
    <p:sldId id="949" r:id="rId23"/>
    <p:sldId id="950" r:id="rId24"/>
    <p:sldId id="951" r:id="rId25"/>
    <p:sldId id="1006" r:id="rId26"/>
    <p:sldId id="1007" r:id="rId27"/>
    <p:sldId id="952" r:id="rId28"/>
    <p:sldId id="926" r:id="rId29"/>
    <p:sldId id="953" r:id="rId30"/>
    <p:sldId id="954" r:id="rId31"/>
    <p:sldId id="955" r:id="rId32"/>
    <p:sldId id="957" r:id="rId33"/>
    <p:sldId id="958" r:id="rId34"/>
    <p:sldId id="959" r:id="rId35"/>
    <p:sldId id="960" r:id="rId36"/>
    <p:sldId id="961" r:id="rId37"/>
    <p:sldId id="962" r:id="rId38"/>
    <p:sldId id="963" r:id="rId39"/>
    <p:sldId id="964" r:id="rId40"/>
    <p:sldId id="965" r:id="rId41"/>
    <p:sldId id="966" r:id="rId42"/>
    <p:sldId id="967" r:id="rId43"/>
    <p:sldId id="972" r:id="rId44"/>
    <p:sldId id="968" r:id="rId45"/>
    <p:sldId id="973" r:id="rId46"/>
    <p:sldId id="974" r:id="rId47"/>
    <p:sldId id="976" r:id="rId48"/>
    <p:sldId id="975" r:id="rId49"/>
    <p:sldId id="971" r:id="rId50"/>
    <p:sldId id="977" r:id="rId51"/>
    <p:sldId id="970" r:id="rId52"/>
    <p:sldId id="969" r:id="rId53"/>
    <p:sldId id="978" r:id="rId54"/>
    <p:sldId id="979" r:id="rId55"/>
    <p:sldId id="980" r:id="rId56"/>
    <p:sldId id="981" r:id="rId57"/>
    <p:sldId id="982" r:id="rId58"/>
    <p:sldId id="983" r:id="rId59"/>
    <p:sldId id="984" r:id="rId60"/>
    <p:sldId id="985" r:id="rId61"/>
    <p:sldId id="986" r:id="rId62"/>
    <p:sldId id="987" r:id="rId63"/>
    <p:sldId id="1009" r:id="rId64"/>
    <p:sldId id="1008" r:id="rId65"/>
    <p:sldId id="989" r:id="rId66"/>
    <p:sldId id="990" r:id="rId67"/>
    <p:sldId id="991" r:id="rId68"/>
    <p:sldId id="992" r:id="rId69"/>
    <p:sldId id="993" r:id="rId70"/>
    <p:sldId id="994" r:id="rId71"/>
    <p:sldId id="995" r:id="rId72"/>
    <p:sldId id="996" r:id="rId73"/>
    <p:sldId id="997" r:id="rId74"/>
    <p:sldId id="998" r:id="rId75"/>
    <p:sldId id="999" r:id="rId76"/>
    <p:sldId id="1000" r:id="rId77"/>
    <p:sldId id="1001" r:id="rId78"/>
    <p:sldId id="1002" r:id="rId79"/>
    <p:sldId id="928" r:id="rId80"/>
    <p:sldId id="1003" r:id="rId81"/>
    <p:sldId id="1004" r:id="rId82"/>
    <p:sldId id="1005" r:id="rId83"/>
    <p:sldId id="275" r:id="rId8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kson220@gmail.com" initials="b" lastIdx="1" clrIdx="0">
    <p:extLst>
      <p:ext uri="{19B8F6BF-5375-455C-9EA6-DF929625EA0E}">
        <p15:presenceInfo xmlns:p15="http://schemas.microsoft.com/office/powerpoint/2012/main" userId="e06272da69c0f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9" autoAdjust="0"/>
    <p:restoredTop sz="95794" autoAdjust="0"/>
  </p:normalViewPr>
  <p:slideViewPr>
    <p:cSldViewPr>
      <p:cViewPr varScale="1">
        <p:scale>
          <a:sx n="90" d="100"/>
          <a:sy n="90" d="100"/>
        </p:scale>
        <p:origin x="336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2021-12-12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0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3487 24575,'25'-23'0,"-13"12"0,0 0 0,-1 0 0,0-1 0,-1-1 0,10-14 0,25-44 0,-30 50 0,-1 0 0,-1-1 0,-1-1 0,0 0 0,12-41 0,-13 32 0,19-45 0,-15 44 0,-9 14 0,0 0 0,-1 0 0,0-1 0,-2 1 0,2-32 0,-6-105 0,0 83 0,-2-1564 0,0 1586 0,-2-1 0,-14-58 0,14 81 0,-31-119 0,32 135 0,0-1 0,-1 0 0,0 1 0,-1 0 0,-1 0 0,0 1 0,-12-17 0,-9-6 0,-33-33 0,6 8 0,11 6 0,3-2 0,-48-82 0,86 133-195,-1-1 0,1 1 0,-1-1 0,0 1 0,-1 0 0,-7-6 0,-7-3-6631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5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24575,'531'0'0,"-524"0"0,-1 1 0,1-1 0,-1 1 0,0 0 0,1 1 0,-1-1 0,0 1 0,0 0 0,0 1 0,0 0 0,-1 0 0,1 0 0,-1 0 0,1 1 0,-1 0 0,0 0 0,-1 0 0,9 10 0,7 5 0,-13-14 0,-1-1 0,1 0 0,0 0 0,0 0 0,0-1 0,1 0 0,-1 0 0,1-1 0,-1 0 0,1 0 0,0-1 0,12 1 0,15-1 0,54-4 0,-36 0 0,-37 3-118,-3-1-131,0 1-1,0 1 1,0 0-1,19 3 1,-9 4-6577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7:5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67 24575,'0'-3'0,"0"0"0,0 0 0,0 0 0,1 1 0,-1-1 0,1 0 0,0 1 0,0-1 0,0 0 0,0 1 0,1-1 0,-1 1 0,1-1 0,-1 1 0,1 0 0,0 0 0,0 0 0,0 0 0,0 0 0,0 0 0,0 0 0,0 1 0,1-1 0,-1 1 0,1 0 0,-1-1 0,1 1 0,0 0 0,-1 1 0,1-1 0,0 0 0,-1 1 0,5-1 0,-2 1 0,-1-1 0,1 1 0,-1 0 0,0 0 0,1 1 0,-1-1 0,1 1 0,-1 0 0,0 0 0,0 1 0,0-1 0,1 1 0,-1 0 0,-1 0 0,1 0 0,0 1 0,0-1 0,-1 1 0,0 0 0,1 0 0,2 3 0,-2 0 0,-1 0 0,1 1 0,-1-1 0,-1 0 0,1 1 0,-1-1 0,0 1 0,0 0 0,-1 0 0,0 0 0,0 0 0,-1 0 0,0 0 0,0 0 0,-1 0 0,1 0 0,-1 0 0,-1 0 0,0-1 0,0 1 0,0 0 0,-1-1 0,1 1 0,-2-1 0,1 0 0,-1 0 0,0 0 0,0-1 0,0 1 0,-1-1 0,0 0 0,0 0 0,0 0 0,-1-1 0,1 0 0,-1 0 0,0-1 0,0 1 0,-1-1 0,-12 4 0,-1 1-455,1 0 0,-37 23 0,36-19-6371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7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 24575,'-1'5'0,"0"0"0,0-1 0,0 1 0,-1-1 0,1 0 0,-1 1 0,-3 3 0,-9 28 0,13-33 0,0 1 0,0-1 0,1 1 0,0 0 0,-1-1 0,1 1 0,1 0 0,-1-1 0,0 1 0,1-1 0,0 1 0,0-1 0,0 1 0,0-1 0,0 1 0,1-1 0,0 0 0,0 1 0,-1-1 0,5 4 0,-2-3 0,0-1 0,0 0 0,1-1 0,-1 1 0,1-1 0,-1 1 0,1-1 0,0-1 0,0 1 0,0-1 0,0 1 0,0-2 0,0 1 0,8 0 0,-5 0 0,14 1 0,1-1 0,-1 0 0,41-5 0,-59 3 0,0 1 0,0 0 0,-1-1 0,1 0 0,0 0 0,-1 0 0,1 0 0,-1-1 0,1 0 0,-1 1 0,0-1 0,0 0 0,0 0 0,0-1 0,0 1 0,0-1 0,0 1 0,-1-1 0,1 0 0,-1 0 0,0 0 0,0 0 0,0-1 0,0 1 0,-1 0 0,1-1 0,-1 1 0,0-1 0,0 0 0,0-4 0,0 5 0,-1-1 0,0 1 0,0-1 0,-1 1 0,1-1 0,-1 1 0,0-1 0,0 1 0,0 0 0,0 0 0,0-1 0,-1 1 0,1 0 0,-1 0 0,0 0 0,0 0 0,0 1 0,-4-5 0,1 3 0,0-1 0,0 1 0,-1 0 0,1 1 0,-1-1 0,0 1 0,0 0 0,0 1 0,-10-4 0,8 4 0,1 0 0,-1 0 0,0 0 0,0 1 0,0 0 0,0 1 0,0 0 0,0 0 0,0 1 0,1 0 0,-1 0 0,0 1 0,0 0 0,0 0 0,1 0 0,-15 8 0,-1 12-1365,6 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7:5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8 0,0 6 0,0 11 0,0 4 0,0 2 0,0 4 0,0 1 0,0-2 0,0-4 0,0-3 0,0 4 0,0 0 0,0-1 0,0-2 0,0-3 0,0-7-8191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0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24575,'6'0'0,"2"6"0,6 2 0,6 0 0,0-2-8191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24575,'0'6'0,"0"8"0,0 8 0,0 6 0,0 4 0,0 4 0,0 0 0,0 2 0,0-1 0,-6-6 0,-2-3 0,0 1 0,2 1 0,2 2 0,1 1 0,2 1 0,0 1 0,1-5-8191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0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3 191 24575,'-2'41'0,"1"41"0,1-77 0,1 0 0,-1 0 0,1-1 0,0 1 0,0 0 0,1-1 0,-1 1 0,1-1 0,0 1 0,0-1 0,1 0 0,4 7 0,-6-10 0,-1 0 0,1-1 0,-1 1 0,1 0 0,0-1 0,-1 1 0,1-1 0,0 1 0,-1-1 0,1 1 0,0-1 0,0 0 0,0 1 0,-1-1 0,1 0 0,0 0 0,0 1 0,0-1 0,-1 0 0,1 0 0,0 0 0,0 0 0,0 0 0,0 0 0,0 0 0,-1 0 0,1-1 0,1 1 0,0-1 0,-1 0 0,1 0 0,-1 0 0,1-1 0,-1 1 0,1 0 0,-1-1 0,0 1 0,1-1 0,-1 0 0,2-2 0,20-53 0,-22 54 0,74-199 0,-52 147 0,-22 51 0,1 0 0,0 0 0,0 0 0,1 0 0,-1 1 0,1-1 0,-1 1 0,1-1 0,0 1 0,1 0 0,3-4 0,-6 7 0,1-1 0,-1 0 0,0 1 0,1 0 0,-1-1 0,1 1 0,-1-1 0,0 1 0,1 0 0,-1 0 0,1 0 0,-1 0 0,1 0 0,-1 0 0,0 0 0,1 1 0,-1-1 0,1 0 0,-1 1 0,0-1 0,1 1 0,-1 0 0,0-1 0,0 1 0,1 0 0,-1 0 0,0 0 0,0 0 0,0 0 0,0 0 0,0 0 0,0 0 0,0 0 0,0 0 0,-1 0 0,1 1 0,0-1 0,-1 0 0,1 3 0,3 3 0,0 0 0,-1 1 0,0 0 0,0-1 0,-1 1 0,0 0 0,0 1 0,1 14 0,-4 73 0,-1-76 0,1 1 0,1-1 0,1 1 0,4 20 0,2-13-1365,0-5-5461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1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24575,'0'6'0,"0"8"0,0 8 0,0 7 0,0 3 0,0 4 0,0 0 0,0 2 0,0-1 0,0 0 0,0 0 0,0-1 0,-6-6 0,-2-2 0,0-6-8191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5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24575,'9848'0'0,"-9782"-3"0,70-12 0,47-3 0,239 19 0,-409-2-341,0 2 0,1 0-1,18 4 1,-8 2-6485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5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24575,'1209'0'0,"-999"18"0,-16 0 0,444-17 0,-296-3 0,-90-16 0,-14 0 0,438 18 0,-310 1 0,-324-4 0,-1-1 0,0-2 0,64-18 0,-64 13 0,1 2 0,0 2 0,63-4 0,-55 11 0,146 4 0,-167 2-1365,-6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9:2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24575,'64'4'0,"0"3"0,0 2 0,93 27 0,65 10 0,55 8 0,41 6 0,-115-29 0,-104-13 0,131 5 0,-142-21 0,155 10 0,412 9 0,-506-22 0,-43-4 0,145-26 0,-141 15 0,127-4 0,119-1 0,-238 11 0,-73 8 0,0-2 0,-1-2 0,57-15 0,-20-4 0,151-41 0,-189 57 0,0 2 0,0 2 0,69 0 0,-12 5 0,-36-1 0,-1 3 0,92 14 0,-36-2 0,-81-11 0,54 10 0,-9 16 0,-66-22 0,0 0 0,0-2 0,0 0 0,20 3 0,31-2 11,115-7 0,-77-1-1398,-75 2-5439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0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24575,'0'1'0,"0"0"0,1 0 0,-1 1 0,0-1 0,1 0 0,0 0 0,-1 0 0,1 0 0,0 0 0,-1 0 0,1 0 0,0 0 0,0 0 0,0 0 0,0 0 0,0-1 0,0 1 0,0 0 0,0 0 0,0-1 0,0 1 0,0-1 0,1 1 0,-1-1 0,0 0 0,0 1 0,2-1 0,37 7 0,-36-6 0,51 3 0,60-4 0,-74-1 0,1 1 0,0 2 0,54 10 0,151 32 0,-212-38-1365,-5-1-5461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10:3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24575,'789'0'0,"-756"-1"0,-1-3 0,40-8 0,34-4 0,420 10 0,-293 9 0,-120-5 0,129 5 0,-127 14 0,-74-10 0,49 4 0,41-11 0,33 2 0,-76 14 0,-65-10 0,-1-2 0,29 3 0,475-4 0,-272-6 0,-232 5 0,0 0 0,0 1 0,28 9 0,-25-6 0,49 5 0,383-7 0,-234-7 0,1461 3 0,-1663-1 0,0-2 0,0 0 0,30-8 0,-26 5 0,48-6 0,384 9 0,-234 5 0,-97 0 0,142-5 0,-128-13 0,60-2 0,-162 17 0,12 1 0,-1-3 0,97-16 0,-80 3 0,0 4 0,1 2 0,114-2 0,853 14 0,-639-2 0,-385 0-151,1 0-1,0 1 0,0 0 0,0 1 1,-1 0-1,1 1 0,-1 0 1,11 5-1,10 8-6674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10:4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24575,'91'-1'0,"-1"-3"0,139-25 0,-61-2 0,94-19 0,-198 37 0,2 4 0,87-2 0,134 13 0,-97 2 0,922-4 0,-901 18 0,-15 0 0,317-18 0,-233-1 0,-195-4 67,155-27-1,34-4-1564,-227 35-5328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11:2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24575,'944'0'0,"-678"19"0,-5 0 0,453-20 0,-644 7-1365,-39 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11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24575,'2543'0'0,"-2212"-19"0,-24 1 0,-74 19 0,-77 2 0,304-34 0,31-13 0,3 42 0,-252 4 0,0-20 116,-94 4-1597,-99 11-5345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11:3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0 24575,'-24'29'0,"1"0"0,2 2 0,1 0 0,-21 43 0,21-37 0,-90 199 0,36-70 0,61-137 0,2 0 0,1 1 0,1 0 0,1 1 0,2 0 0,-3 52 0,9 193 0,5-122 0,-8 84 0,6 224 0,0-431 0,2 1 0,0-1 0,2-1 0,2 1 0,0-1 0,2 0 0,17 31 0,11 35 0,-31-71 0,2 1 0,1-1 0,1-1 0,0 0 0,2-1 0,1 0 0,29 33 0,5-10-305,92 66-1,-116-94-448,-7-4-6072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16:0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24575,'209'-3'0,"225"7"0,-332 5 0,100 23 0,-86-6 0,-67-13 0,0-3 0,86 8 0,203-17 0,-167-3 0,56-17 0,6 0 0,649 20 0,-843-3 0,70-12 0,5-1 0,59-5 0,76-2 0,-81 26 0,-74-1 0,175-15 0,-120-18 0,-102 18 0,2 3 0,63-6 0,388 13 0,-243 5 0,776-3 0,-968 3 0,71 12 0,30 3 0,66-15 0,99 6 0,-280-4 0,0 3 0,0 1 0,0 3 0,68 26 0,-50-15 0,98 20 0,-11-4 0,-109-29 0,0-2 0,0-2 0,0-1 0,90-5 0,48 4 0,479 26 0,-624-30 0,-1-1 0,1-2 0,0-2 0,-1-1 0,48-15 0,40-19 0,163-31 0,-7 30 0,-155 24 0,-16 7 0,179 7 0,-150 5 0,-131-2-273,1 0 0,-1 1 0,1 0 0,11 3 0,1 4-6553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0:4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24575,'6821'0'0,"-6302"-37"0,3 0 0,-127 62 0,-346-20 0,483 5 0,-322-12 0,479 2-1365,-659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0:4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24575,'326'2'0,"346"-5"0,-430-14 0,43-1 0,80 36 0,-56 1 0,-149-17 0,-1-7 0,1-7 0,181-37 0,-236 30 0,215-10 0,111 30 0,-173 2 0,1336-3 0,-1578 1 0,0 0 0,0 2 0,0 0 0,-1 1 0,1 0 0,-1 1 0,23 11 0,5 1 0,44 8-1365,-66-16-5461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0:5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24575,'2375'0'0,"-1961"23"0,-220-8 0,284 25 0,-167-12 0,123 21 0,-201-18 0,247 0 0,-286-33 0,384 16 0,63 8 0,-533-17 0,0 5 0,129 28 0,-110-15 0,138 7 0,304-30 0,-491-7 0,77-18 0,39-5 0,95-7 0,-138 16 0,167-4 0,-212 24 0,277 6 0,-344 0-1365,-8 3-5461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0:5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24575,'44'0'0,"19"1"0,0-2 0,0-3 0,103-20 0,-45 1 0,186-13 0,80-13 0,-287 31 0,1 5 0,1 4 0,118 5 0,-110 5 0,182 9 0,-254-6 0,0 2 0,0 2 0,-1 1 0,0 2 0,58 26 0,-61-23 0,0-2 0,39 9 0,-44-14 0,-1 1 0,0 2 0,0 0 0,31 18 0,7 5 0,2-2 0,1-4 0,125 33 0,-118-38 0,-40-12 0,0-3 0,0-1 0,63 3 0,115-11 0,-76-2 0,836 4 0,-925 2 0,78 14 0,-72-7 0,56 1 0,40 7 0,-5 0 0,577-14 0,-368-5 0,-320 0 0,0-1 0,0-2 0,-1-2 0,61-18 0,-54 14 10,2 3-1,-1 1 0,63-1 0,135 9-186,-102 2-1048,-108-3-5601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1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3594 24575,'9'-1'0,"0"1"0,0-1 0,-1-1 0,1 0 0,0 0 0,0 0 0,-1-1 0,0-1 0,1 1 0,13-10 0,1-3 0,-2 0 0,25-24 0,2-1 0,67-69 0,-88 87 0,-2-1 0,26-34 0,-14 17 0,-20 21 0,-1-2 0,0 0 0,-2 0 0,0-2 0,-2 0 0,0 0 0,-2-1 0,-1 0 0,9-39 0,-7 11 0,-2 0 0,-2-1 0,-1-92 0,-5 108 0,3 0 0,12-59 0,-8 62 0,-2 0 0,-2-1 0,0-40 0,-9 17 0,-3 1 0,-28-110 0,0 9 0,14 39 0,-25-161 0,43 256 0,-1 1 0,-2-1 0,0 1 0,-22-47 0,-6-19 0,-26-120 0,-9 48 0,-1 14 0,50 115 0,-2 0 0,-1 2 0,-49-50 0,70 78 0,-18-22 0,1-1 0,1 0 0,2-2 0,1 0 0,1 0 0,1-2 0,2 0 0,-10-32 0,18 47-124,-1 1 0,-1-1 0,-1 2 0,0-1 0,0 1 0,-2 0-1,1 0 1,-2 1 0,1 0 0,-17-14 0,8 15-6702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1:0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24575,'128'-1'0,"54"0"0,202 24 0,-280-14 0,144-7 0,31 2 0,-165 14 0,-77-11 0,64 4 0,-72-12 33,0-1 0,1-1 0,35-10 1,-31 6-783,62-5 0,-65 11-6077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1:1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24575,'47'-1'0,"0"-2"0,71-15 0,-66 11 0,1 3 0,95 3 0,32-2 0,-160 0 0,-1-1 0,0-1 0,0-1 0,0 0 0,-1-2 0,28-14 0,-30 13 0,1 1 0,0 0 0,1 2 0,0 0 0,0 1 0,0 0 0,23-2 0,115 7-32,-99 1-1301,-26 0-5493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1:2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24575,'39'-2'0,"-1"-2"0,75-17 0,-40 6 0,174-28 0,1 12 0,335 0 0,-251 11 0,-210 9 0,88-24 0,-143 21 0,106-9 0,285 20 0,-224 6 0,-178 0 0,0 3 0,95 21 0,-89-13 0,113 8 0,49-23 0,56 3 0,-221 6 0,0 3 0,0 2 0,68 26 0,-105-32 0,12 2 0,0-1 0,1-2 0,64 3 0,109-10 0,-89-2 0,3292 1 67,-1740 4-1499,-1642-2-5394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1:3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24575,'217'-2'0,"239"5"0,-311 15 0,22 1 0,652-17 0,-392-5 0,-336 5 0,1 4 0,-1 4 0,91 22 0,280 54 0,-398-80 0,85-4 0,-94-4 0,0 3 0,80 12 0,-15 2 0,-1-5 0,205-10 0,-134-3 0,-108 1-56,-43 0-271,-1 2 0,0 1-1,57 9 1,-65-3-6499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1:4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24575,'39'1'0,"61"12"0,-5 0 0,235 23 0,223 9 0,1319-47 0,-1597 20 0,-21 0 0,663-16 0,-436-4 0,-412-2 0,0-3 0,-1-2 0,0-4 0,106-33 0,-136 36 0,0 2 0,0 2 0,64-3 0,121 11 0,-84 1 0,-104-3-1365,-4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2:4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24575,'60'-3'0,"63"-10"0,24-3 0,16 12 0,-57 2 0,124-18 0,-195 16 0,0 1 0,1 2 0,0 1 0,-1 2 0,63 11 0,-70-9-120,-16-3 25,0 0-1,-1 1 0,1 0 0,-1 1 0,1 0 1,-1 1-1,0 0 0,0 1 0,-1 0 0,1 1 1,-1 0-1,16 13 0,-8 1-6730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2:4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24575,'730'0'0,"-671"2"0,77 14 0,-75-7 0,73 1 0,467-11 0,-532 7-1365,-39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2:5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1718 576 24575,'-11'1'0,"1"1"0,-1 0 0,1 1 0,-19 7 0,-2 0 0,-55 23 0,68-25 0,0 0 0,-1-1 0,0-1 0,-22 4 0,-21-4 0,1-3 0,-85-5 0,-72 3 0,117 16 0,67-10 0,-51 4 0,36-8 0,0-2 0,-1-2 0,1-2 0,0-3 0,0-1 0,-74-22 0,91 19 0,1-1 0,0-2 0,1-1 0,-33-21 0,56 31 0,0-1 0,-1 0 0,1 0 0,1-1 0,-1 0 0,1 0 0,0-1 0,1 1 0,-1-1 0,1-1 0,1 1 0,-1-1 0,1 1 0,1-1 0,-1 0 0,1-1 0,1 1 0,-1 0 0,1-1 0,-1-16 0,3 19 0,1-1 0,0 1 0,0 0 0,0 0 0,1 0 0,0 0 0,0 0 0,0 0 0,1 1 0,0-1 0,0 1 0,0-1 0,1 1 0,0 0 0,0 0 0,0 1 0,1-1 0,-1 1 0,1 0 0,0 0 0,8-4 0,10-6 0,1 1 0,1 1 0,40-14 0,-40 17 0,176-62 0,93-38 0,-267 98 0,0 1 0,0 1 0,0 2 0,1 0 0,0 2 0,36-1 0,175 5 0,-113 4 0,345-3 0,-464 0 0,0-1 0,-1 1 0,1 1 0,0-1 0,0 1 0,0 0 0,-1 1 0,1 0 0,-1 0 0,1 0 0,-1 1 0,0 0 0,0 0 0,0 0 0,0 1 0,0 0 0,-1 0 0,0 1 0,0-1 0,0 1 0,0 0 0,7 11 0,-4-5 0,0 1 0,-1 0 0,0 0 0,-1 1 0,0 0 0,-1 0 0,-1 1 0,0-1 0,-1 1 0,3 18 0,-2 12 0,-5 87 0,0-67 0,1-55 0,-1 0 0,1 0 0,-1 0 0,-1 0 0,0 0 0,0 0 0,-5 12 0,5-17 0,0 0 0,-1 0 0,1 0 0,-1 0 0,0 0 0,0-1 0,0 0 0,-1 1 0,1-1 0,-1 0 0,1-1 0,-1 1 0,0-1 0,0 1 0,0-1 0,-6 2 0,-49 22 0,43-18 0,1-1 0,-2 0 0,1-1 0,-1-1 0,0 0 0,0-2 0,-22 3 0,-42-6 29,55-1-377,1 1-1,-1 1 1,-30 5-1,25 2-6477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2:5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24575,'5'-2'0,"0"0"0,0-1 0,0 1 0,-1-1 0,1 0 0,-1 0 0,0-1 0,0 1 0,0-1 0,0 0 0,3-5 0,7-5 0,-8 9 0,0 0 0,1 0 0,-1 1 0,1-1 0,0 1 0,1 1 0,-1 0 0,0 0 0,1 0 0,0 1 0,13-3 0,-16 5 0,0-1 0,0 1 0,-1 0 0,1 0 0,0 1 0,0-1 0,0 1 0,0 0 0,-1 1 0,1-1 0,0 1 0,-1 0 0,1 0 0,-1 0 0,0 1 0,0-1 0,0 1 0,0 0 0,0 0 0,3 4 0,63 60-61,20 21 224,-80-77-372,-1 0-1,-1 1 0,0 0 1,0 1-1,-1-1 1,8 24-1,-7-13-6616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3:2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24575,'164'-2'0,"172"5"0,-312 0 0,0 2 0,1 0 0,-2 2 0,1 1 0,39 18 0,-40-15 0,0-2 0,0-1 0,1 0 0,0-2 0,37 5 0,259-9 0,-152-5 0,230 25 0,-204-7 0,236-13 0,-202-5 0,-114 4 0,137 20 0,-108-9 0,232-8 0,-186-7 0,154-18 0,-149 7 0,221 12 0,-191 4 0,1137-2 0,-1278-4 0,-1-4 0,1-3 0,119-33 0,-49-1 0,-102 28 0,0 2 0,1 3 0,0 1 0,63-3 0,169 17 0,-30 0 0,-196-5 0,1-2 0,72-16 0,44-28 0,-113 24 88,-52 19-331,-1 1 1,1 0 0,-1 0 0,1 1 0,18-3 0,0 4-6584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1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24575,'0'6'0,"0"14"0,0 9 0,0 7 0,0 2 0,0 1 0,0 0 0,0-1 0,0 0 0,0-2 0,0-6-8191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3:2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24575,'6'0'0,"20"0"0,12 0 0,11 0 0,11 0 0,6 0 0,4 0 0,-3 0 0,-8-6 0,-1-2 0,2 0 0,-10-5 0,-7 1 0,-5 2 0,-2 2 0,4 3 0,-4 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33:3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24575,'6'0'0,"8"0"0,8-6 0,6-2 0,5 1 0,2 1 0,-4 7 0,-8 4-8191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0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24575,'109'1'0,"127"-3"0,-207-2 0,-1-1 0,0-1 0,40-15 0,-39 12 0,0 0 0,1 2 0,32-3 0,-14 6 0,1 3 0,-1 2 0,1 1 0,-1 3 0,0 2 0,0 2 0,54 18 0,-74-20 0,1-1 0,0-2 0,1 0 0,52-2 0,-43-2 0,70 10 0,-81-3 0,-1 0 0,-1 2 0,35 17 0,-41-17 0,1 0 0,1-1 0,0-1 0,0-1 0,0 0 0,28 1 0,80-5 0,-91-3 0,0 1 0,0 2 0,-1 2 0,74 16 0,-58-7 0,-1-1 0,2-4 0,-1-1 0,1-3 0,67-4 0,556-1 0,-641 3 0,0 2 0,39 8 0,51 6 0,30-16 0,-92-3 0,131 14 0,-53 3 0,0-6 0,167-12 0,-111 0 0,562 2-1365,-729 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24575,'6'0'0,"8"0"0,8 0 0,6 0 0,4 0 0,4 0 0,0 0 0,2 0 0,-1 6 0,6 2 0,-4-1-8191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2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24575,'59'-1'0,"69"3"0,-114 0 0,1 0 0,-1 1 0,0 1 0,0 0 0,0 0 0,23 12 0,-22-7 0,1-1 0,1-1 0,-1-1 0,1 0 0,0-1 0,0-1 0,1 0 0,-1-1 0,1-1 0,0-1 0,-1 0 0,1-2 0,25-3 0,-15 0 0,1 0 0,-1 2 0,42 2 0,-60 1 0,1 0 0,0 1 0,-1 1 0,1 0 0,-1 0 0,0 1 0,0 0 0,0 0 0,-1 1 0,1 1 0,-1 0 0,11 9 0,-6-5 0,0 0 0,1-2 0,0 0 0,23 9 0,12 6 0,-32-15 0,1 0 0,0-1 0,0-1 0,1-1 0,0-1 0,0-1 0,26 1 0,149-5 0,-98-2 0,122 4 0,167-4 0,-112-30 0,-248 30 0,0-1 0,26-7 0,-26 4 0,0 2 0,31-2 0,123 8 0,-121 2 0,1-2 0,97-13 0,-137 8 0,0-2 0,0-1 0,0 0 0,24-14 0,-24 11 0,0 1 0,1 1 0,37-10 0,16 9 0,0 2 0,0 4 0,85 7 0,-35 0 0,289 18 0,-301-12 0,124-5 0,99 9 0,-136 2 0,203-10 0,-265-7 0,-100 3 0,-1 2 0,40 8 0,-37-4 0,60 2 0,124-12 0,90 5 0,-282 2-1365,-7 3-5461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3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69 395 24575,'3'41'0,"1"-1"0,2 0 0,21 73 0,-3-14 0,21 145 0,-45-239 0,1 0 0,0 0 0,0 0 0,0 0 0,1 0 0,-1 0 0,1-1 0,0 1 0,0 0 0,1-1 0,-1 0 0,1 0 0,0 0 0,0 0 0,1 0 0,-1 0 0,7 4 0,-4-4 0,1-1 0,-1 0 0,1 0 0,0-1 0,0 0 0,0 0 0,0 0 0,0-1 0,1 0 0,-1-1 0,11 0 0,65 0 0,-1-3 0,1-4 0,158-36 0,-130 20 0,0 6 0,161-6 0,232 23 0,-261 3 0,1922-2 0,-1289-55 0,-146 1 0,-545 39 0,294-61 0,-473 74 0,173-25 0,1 7 0,299 8 0,-170 11 0,157 3 0,-407 2 0,111 26 0,-114-18 0,1-3 0,71 4 0,-91-12 0,-21-1 0,1 1 0,-1-2 0,1 0 0,-1-1 0,1-1 0,-1-1 0,21-5 0,-34 6 0,0 0 0,0 0 0,0 0 0,0 0 0,0-1 0,0 1 0,-1-1 0,1 0 0,-1 0 0,0 0 0,0 0 0,0 0 0,0 0 0,0-1 0,-1 1 0,0-1 0,1 1 0,-1-1 0,0 1 0,-1-1 0,1 0 0,0-5 0,0-12 0,0 0 0,-4-39 0,1 31 0,1 5 0,-1 0 0,-1 1 0,-7-31 0,7 46 0,1 0 0,-2 0 0,1 0 0,-1 0 0,0 0 0,0 1 0,-1-1 0,0 1 0,0 0 0,-1 1 0,0-1 0,-9-6 0,-13-9 0,-2 2 0,0 1 0,-49-23 0,-107-36 0,138 59 0,-15-4 0,-2 3 0,0 3 0,-118-16 0,-209 12 0,-691 2 0,-72 4 0,837 16 0,-165 35 0,38 0 0,147-37 0,-92 2 0,269 10 0,-148 30 0,-75 9 0,146-33 0,-190 8 0,199-8 0,19 0 0,-140-16 0,-31 0 0,298 4 0,0 3 0,0 1 0,1 2 0,1 2 0,0 1 0,-40 21 0,36-16 0,3-4 0,-2-2 0,1-2 0,-1-1 0,0-3 0,-1-2 0,0-1 0,-73-4 0,-95-2-1365,182 2-5461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4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24575,'0'-6'0,"0"-8"0,6-1 0,8-5 0,8 1 0,6 4 0,4 5 0,4 3 0,1 4 0,0 1 0,0 9 0,-6 7 0,-2 3 0,-6 4 0,-7-2-8191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44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7 0,0 7 0,0 5 0,0 2 0,0 2 0,0 0 0,0 0 0,0 1 0,0-2 0,0-5-8191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4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3 529 24575,'-2'-139'0,"5"-151"0,-2 283 0,0 0 0,1 0 0,-1 0 0,2 0 0,-1 0 0,1 1 0,0-1 0,0 1 0,0 0 0,9-11 0,-11 15 0,0 1 0,1 0 0,-1 0 0,0 0 0,0 0 0,1 0 0,-1 0 0,0 0 0,1 0 0,-1 0 0,1 0 0,-1 1 0,1-1 0,-1 1 0,1-1 0,0 1 0,-1 0 0,1 0 0,0-1 0,1 1 0,0 1 0,-1 0 0,0 0 0,0 0 0,1 0 0,-1 0 0,0 0 0,0 0 0,0 1 0,0-1 0,-1 1 0,1 0 0,0-1 0,-1 1 0,1 0 0,-1 0 0,1 0 0,-1 0 0,2 3 0,18 34 0,-1 0 0,-1 1 0,21 71 0,-36-90 0,0 1 0,-1 0 0,-1 0 0,-1 24 0,0-21 0,0 0 0,1 0 0,6 25 0,0-17-1365,-2-1-5461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4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24575,'6'0'0,"8"0"0,7 0 0,14 0 0,5 0 0,3 0 0,0 0 0,-1 0 0,-2 0 0,-8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1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24575,'-1'9'0,"-1"1"0,-1 0 0,0-1 0,0 0 0,0 1 0,-10 14 0,7-11 0,-4 14 0,2 0 0,1 0 0,1 1 0,1 0 0,1 0 0,2 0 0,1 0 0,1 1 0,7 50 0,-7-75 0,1 0 0,0 0 0,0 0 0,0 0 0,1 0 0,0-1 0,-1 1 0,1 0 0,1-1 0,-1 0 0,4 5 0,-5-7 0,-1 0 0,1-1 0,0 1 0,-1-1 0,1 1 0,0-1 0,-1 1 0,1-1 0,0 1 0,0-1 0,-1 0 0,1 1 0,0-1 0,0 0 0,0 0 0,-1 1 0,1-1 0,0 0 0,0 0 0,0 0 0,0 0 0,1-1 0,-1 1 0,1-1 0,-1 0 0,0 0 0,0 1 0,0-1 0,0 0 0,0 0 0,0-1 0,0 1 0,0 0 0,0 0 0,0 0 0,0-1 0,-1 1 0,1 0 0,-1-1 0,1 1 0,0-2 0,0 0-34,0 0 0,0 0 0,0 0 0,0 0 0,-1-1-1,1 1 1,-1 0 0,0 0 0,0 0 0,0-1 0,-1 1 0,1 0 0,-1 0-1,1 0 1,-1 0 0,0 0 0,0 0 0,0 0 0,-1 0 0,1 0-1,-1 0 1,0 1 0,0-1 0,1 1 0,-2-1 0,1 1 0,0 0 0,0-1-1,-1 1 1,1 0 0,-1 1 0,0-1 0,1 0 0,-1 1 0,0 0 0,0-1-1,0 1 1,0 0 0,-5 0 0,-19-6-6792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5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24575,'7'0'0,"7"-6"0,8-2 0,0-6 0,3 0 0,-4-4 0,2 1 0,2 4 0,-3 9 0,1 6 0,-3 9 0,0 2 0,4-1 0,-2 3 0,0 0 0,-3 9 0,-5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7 0,0 7 0,0 5 0,0 2 0,0 2 0,0 0 0,0 0 0,0 1 0,0-2 0,0 1 0,0-1 0,0-7-8191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5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4 314 24575,'-2'-53'0,"0"24"0,2 1 0,5-50 0,-4 71 0,1 0 0,-1 0 0,1 0 0,0 0 0,1 0 0,-1 1 0,2-1 0,-1 1 0,1-1 0,-1 1 0,2 0 0,-1 0 0,1 1 0,0 0 0,9-9 0,-13 13 0,0 0 0,1-1 0,-1 1 0,0 0 0,0 0 0,1 0 0,-1 0 0,1 0 0,-1 0 0,1 1 0,-1-1 0,1 0 0,0 1 0,-1-1 0,1 1 0,0 0 0,0-1 0,-1 1 0,1 0 0,0 0 0,-1 0 0,1 0 0,0 0 0,0 1 0,-1-1 0,1 0 0,0 1 0,-1 0 0,1-1 0,-1 1 0,1 0 0,-1 0 0,1-1 0,-1 1 0,1 0 0,-1 1 0,0-1 0,1 0 0,-1 0 0,0 1 0,0-1 0,0 0 0,0 1 0,0-1 0,0 1 0,0 1 0,5 11 0,-1-1 0,-1 1 0,0 0 0,3 25 0,-1-8 0,15 41 14,-12-43-474,-1 0 1,5 40-1,-10-38-6366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5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24575,'6'0'0,"9"0"0,6 0 0,7 0 0,5 0 0,2 0 0,2 0 0,-6 6 0,-8 8 0,-8 2-8191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1:5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8 0,0 5 0,0 6 0,0 2 0,0 2 0,0 0 0,0 0 0,0 1 0,0-2 0,0 1 0,0-1 0,0-6-8191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2:0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24575,'12'0'0,"10"0"0,8 0 0,4 0 0,3 0 0,1 0 0,0 0 0,0 0 0,-1 0 0,0 0 0,-1 0 0,0 0 0,-6 6 0,-8 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2:0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24575,'-10'0'0,"-1"1"0,1 0 0,-1 1 0,1 0 0,0 1 0,0 0 0,0 0 0,-16 9 0,-1 3 0,-40 29 0,3 0 0,59-41 0,1 0 0,-1 0 0,1 0 0,0 1 0,0 0 0,-5 6 0,8-9 0,1 0 0,0-1 0,-1 1 0,1-1 0,0 1 0,-1-1 0,1 1 0,0 0 0,0-1 0,-1 1 0,1-1 0,0 1 0,0 0 0,0-1 0,0 1 0,0 0 0,0-1 0,0 1 0,0 0 0,0-1 0,0 1 0,0 0 0,1 0 0,0 0 0,0 0 0,-1 0 0,1-1 0,0 1 0,0 0 0,0-1 0,0 1 0,0-1 0,1 1 0,-1-1 0,0 1 0,0-1 0,0 0 0,0 0 0,0 0 0,0 1 0,1-1 0,1 0 0,235-2 122,-85-3-1609,-123 5-5339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2:0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24575,'0'6'0,"0"8"0,0 8 0,0 5 0,0 6 0,0 2 0,0 2 0,0 0 0,0 0 0,0 1 0,0-2 0,0 1 0,0-7-8191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2:0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24575,'-2'1'0,"-1"0"0,1 0 0,0 0 0,0 1 0,0-1 0,0 0 0,0 1 0,0 0 0,0-1 0,0 1 0,0 0 0,1 0 0,-1 0 0,1 0 0,-1 0 0,1 0 0,-2 5 0,-19 41 0,19-39 0,0 0 0,1 1 0,0-1 0,0 0 0,1 1 0,0 0 0,1-1 0,1 19 0,0-25 0,0 0 0,-1 1 0,1-1 0,0 0 0,1 0 0,-1 0 0,1 0 0,-1 0 0,1 0 0,0 0 0,0 0 0,0-1 0,0 1 0,1-1 0,-1 1 0,1-1 0,-1 0 0,1 0 0,0 0 0,0 0 0,0-1 0,0 1 0,0-1 0,0 0 0,0 1 0,1-2 0,5 2 0,-5-1 0,-1 0 0,1 0 0,0-1 0,-1 1 0,1-1 0,0 0 0,-1 0 0,1-1 0,-1 1 0,1-1 0,0 1 0,-1-1 0,1 0 0,-1-1 0,0 1 0,1 0 0,-1-1 0,0 0 0,0 0 0,0 0 0,0 0 0,0 0 0,0-1 0,-1 1 0,1-1 0,3-6 0,-2 3 0,-1 0 0,0-1 0,0 0 0,-1 0 0,0 0 0,0 0 0,-1 0 0,1 0 0,-2 0 0,1 0 0,-1-1 0,-1-12 0,1 16-105,-1 0 0,1 0 0,-1 0 0,0 0 0,0 0 0,-1 0 0,1 0 0,-1 0 0,0 1 0,0-1 0,0 1 0,-4-5 0,-11-9-6721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5:42:1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44 24575,'-1'47'0,"0"-26"0,0-1 0,1 1 0,2 0 0,0-1 0,6 25 0,-7-40 0,1 0 0,-1 0 0,1 0 0,1-1 0,-1 1 0,1-1 0,-1 1 0,1-1 0,1 0 0,-1 0 0,1 0 0,-1-1 0,1 1 0,0-1 0,0 0 0,0 0 0,1 0 0,-1 0 0,1-1 0,0 0 0,0 0 0,-1 0 0,1-1 0,0 1 0,10 0 0,-12-1 0,1 0 0,-1-1 0,1 1 0,0-1 0,0 0 0,-1 0 0,1 0 0,0-1 0,-1 1 0,1-1 0,-1 0 0,1 0 0,0 0 0,-1 0 0,0-1 0,1 1 0,-1-1 0,0 0 0,0 0 0,0 0 0,3-4 0,-2 2 0,-1-1 0,0 1 0,0-1 0,0 0 0,-1 0 0,0 0 0,0 0 0,0-1 0,0 1 0,-1-1 0,0 1 0,0-1 0,0-9 0,0 4 0,1-10 0,-1 0 0,-1 0 0,0 1 0,-5-25 0,5 41 0,-1 0 0,1 0 0,-1 0 0,-1 0 0,1 0 0,-1 0 0,1 0 0,-1 1 0,0-1 0,0 0 0,0 1 0,-1 0 0,0 0 0,1 0 0,-1 0 0,0 0 0,0 0 0,0 1 0,-1-1 0,1 1 0,-1 0 0,1 0 0,-1 0 0,0 0 0,0 1 0,1 0 0,-7-2 0,0 2-124,0 0 0,0 0 0,-1 1 0,1 0 0,0 0 0,0 1-1,0 1 1,0 0 0,0 0 0,-16 7 0,2 0-6702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2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24575,'918'0'-1365,"-887"0"-5461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1:5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24575,'1'-1'0,"-1"0"0,0-1 0,1 1 0,-1 0 0,1 0 0,-1 0 0,1-1 0,0 1 0,0 0 0,-1 0 0,1 0 0,0 0 0,0 0 0,0 1 0,0-1 0,0 0 0,0 0 0,0 0 0,0 1 0,0-1 0,1 1 0,-1-1 0,0 1 0,0-1 0,0 1 0,3-1 0,38-6 0,-38 6 0,92-10 0,269-19 0,-108 31-1365,-227-1-5461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3:2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24575,'10'-1'0,"0"-1"0,0-1 0,0 1 0,0-2 0,-1 0 0,16-7 0,-13 5 0,29-10 0,1 2 0,57-12 0,-77 21 0,32-4 0,0 3 0,0 3 0,1 1 0,89 10 0,-112-3 0,0 0 0,0 2 0,33 12 0,-36-9 0,1-2 0,-1-1 0,1-2 0,35 3 0,4-8-1365,-39-1-5461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3:2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24575,'54'-2'0,"53"3"0,-97 0 0,-1 0 0,1 0 0,-1 1 0,1 1 0,-1 0 0,0 0 0,0 1 0,13 7 0,-8-4 0,0 0 0,0 0 0,1-2 0,0 0 0,0 0 0,0-1 0,1-1 0,25 2 0,14-3 0,64-5 0,-29 0 0,732 3-1365,-791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3T16:43:36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1 210,'29'-3,"0"-1,0-1,0-1,-1-2,0-1,51-24,-5 4,1-2,-39 16,72-22,-29 13,-55 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3:5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24575,'2018'0'0,"-1948"-4"0,0-3 0,-1-3 0,82-23 0,-80 16 0,0 2 0,140-8 0,14 26 0,131-5 0,-231-16 0,-84 11 0,61-4 0,462 10 84,-271 3-1533,-262-2-5377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1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24575,'329'8'0,"438"67"0,-438-40 0,503-9 0,-636-28 0,329 2 0,-375 7 0,220 39 0,-229-22 0,2-7 0,1-6 0,-1-6 0,1-7 0,183-25 0,-98 1 0,263 5 0,-245 25 0,313-7 0,-478-5 0,93-21 0,19-3 0,-4-4 0,-138 24 0,0 2 0,1 2 0,63-2 0,-12 12-1365,-74-2-5461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1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24575,'4724'0'0,"-4654"-3"0,73-12 0,-73 5 0,79 0 0,-80 11-1365,-39-1-5461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2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24575,'2508'0'0,"-2181"-18"0,-31 0 0,1095 16 0,-667 5 0,-656-7 0,0-4 0,-1-2 0,128-37 0,-161 38 0,21-3 0,-1 2 0,110-5 0,113 18 0,-96 1 0,-90-6 0,99 5 0,-167 0 32,0 2-1,0 1 1,39 15-1,-39-13-404,0 0 1,0-2-1,30 5 0,-26-8-6453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2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24575,'852'0'0,"-769"4"0,-1 4 0,104 23 0,-54-8 0,-43-15 75,-60-6-795,57 10 0,-56-5-6106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2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24575,'1589'0'0,"-1121"37"0,-32 0 0,-330-37 0,-40-1 0,0 3 0,110 16 0,-143-12-1365,-4-1-5461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3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24575,'2'20'0,"1"-1"0,1-1 0,1 1 0,0 0 0,1-1 0,1 0 0,18 32 0,-11-20 0,16 46 0,17 140 0,-32-135 0,28 86 0,0-35 0,-7 2 0,28 193 0,-58-245 0,-5-56 0,1-1 0,2 1 0,0-1 0,12 39 0,-4-25 0,-2 0 0,-2 0 0,-1 1 0,2 59 0,-10 167 0,-3-106 0,4-91 0,-2 0 0,-17 101 0,8-114 0,-23 69 0,27-104 0,-2 0 0,0 0 0,-2-1 0,0 0 0,-1-1 0,-17 21 0,-6 7 0,26-34 0,-1 1 0,0-1 0,-1-1 0,-1 0 0,1-1 0,-20 15 0,23-21 0,1 0 0,0 1 0,0 0 0,1 1 0,0-1 0,0 1 0,0 1 0,1-1 0,0 1 0,0-1 0,1 1 0,0 1 0,-4 14 0,1 2 0,2 1 0,0 0 0,-1 35 0,4-33 0,-3 2-1365,-2-7-5461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3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24575,'4227'0'-1365,"-4198"0"-5461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3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24575,'105'-2'0,"-1"-5"0,168-33 0,-185 28-455,-1 3 0,159 6 0,-214 4-6371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6:47:5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1290 722 24575,'-14'2'0,"0"-1"0,1 2 0,-1 0 0,0 0 0,1 2 0,0-1 0,0 2 0,0 0 0,1 0 0,-14 10 0,-47 21 0,50-30 0,0-2 0,-1 0 0,0-2 0,0 0 0,0-2 0,0 0 0,-45-6 0,-2 2 0,-97 5 0,-130-6 0,280 1 0,-1-1 0,0 0 0,1-2 0,0 0 0,-25-13 0,-7-2 0,44 18 0,0 0 0,0 0 0,1-1 0,-1 0 0,1 0 0,0-1 0,0 1 0,0-1 0,1 0 0,-1-1 0,1 1 0,0-1 0,1 0 0,-1 1 0,1-2 0,1 1 0,-1 0 0,1 0 0,0-1 0,0 0 0,0-8 0,-3-17 0,1 1 0,2-1 0,2-38 0,0 57 0,0-9 0,0-11 0,6-45 0,-4 66 0,0 0 0,1 0 0,1 0 0,0 1 0,1-1 0,0 1 0,8-13 0,-7 14 0,0 0 0,1 1 0,0 0 0,0 0 0,1 0 0,1 1 0,-1 0 0,1 1 0,0 0 0,1 1 0,0 0 0,0 0 0,0 1 0,18-7 0,26-9 0,1 2 0,1 3 0,0 2 0,1 2 0,0 3 0,109-3 0,-121 12 0,24-2 0,1 3 0,-1 3 0,0 3 0,74 17 0,-134-21 0,0 0 0,0 1 0,0 0 0,-1 0 0,0 1 0,1 0 0,-1 1 0,-1 0 0,9 8 0,9 11 0,27 35 0,-35-38 0,2-1 0,26 25 0,-27-31 0,-2 1 0,0 1 0,-1 1 0,0 0 0,-2 1 0,0 0 0,14 30 0,-21-37 0,0 1 0,0 0 0,-2 0 0,1 1 0,-2-1 0,0 1 0,0 0 0,-2 0 0,1 0 0,-2 0 0,0 0 0,-1 0 0,-3 19 0,2-25 8,-2-1 0,1 1 0,-1-1 0,0 0 0,0 0 0,-1-1 0,0 1 0,0-1 0,-1 0 0,0 0 0,0-1 0,0 0 0,0 0 0,-15 8 0,-4 2-503,-1-1 0,-48 18 0,46-21-6331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7:0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24575,'2507'0'0,"-2481"1"0,0 2 0,50 11 0,-48-7 0,0-2 0,37 2 0,4-8-13,-47-1-257,-1 2-1,1 0 1,0 2-1,30 5 1,-29 0-6556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7:2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900 472 24575,'0'6'0,"-1"0"0,0 0 0,0 0 0,-1-1 0,0 1 0,0-1 0,0 1 0,0-1 0,-1 0 0,-4 6 0,-41 55 0,14-20 0,25-34 0,0-1 0,-1 0 0,0 0 0,-13 10 0,14-13 0,0 0 0,0 1 0,0 0 0,2 1 0,-1-1 0,-10 19 0,6-3 0,-1-1 0,-1 0 0,-34 42 0,41-59 0,1 0 0,-1-1 0,0 0 0,0 0 0,0 0 0,-1-1 0,0-1 0,0 1 0,-1-1 0,1-1 0,-1 1 0,1-1 0,-1-1 0,0 0 0,-15 2 0,-32 0 0,-1-3 0,-83-8 0,130 4 0,0 0 0,0 0 0,0-1 0,0-1 0,1 1 0,-1-2 0,1 1 0,0-1 0,1 0 0,0-1 0,0 0 0,0-1 0,1 1 0,0-1 0,0-1 0,1 1 0,0-1 0,1 0 0,0-1 0,-6-13 0,7 4 0,1-1 0,1 0 0,1 0 0,1 1 0,0-1 0,2 0 0,0 0 0,1 0 0,1 1 0,1 0 0,1 0 0,0 0 0,18-33 0,86-198 0,-93 205 0,-14 35 0,1 0 0,0 0 0,0 1 0,1-1 0,0 1 0,0 0 0,1 1 0,1-1 0,7-8 0,3 1 0,1 0 0,1 2 0,0 0 0,0 1 0,2 1 0,-1 1 0,2 0 0,-1 2 0,1 1 0,1 0 0,-1 2 0,1 0 0,0 2 0,1 0 0,-1 2 0,1 0 0,-1 2 0,46 5 0,-61-4 0,0 0 0,-1 1 0,1 1 0,0-1 0,0 1 0,-1 0 0,0 1 0,0 0 0,0 0 0,0 0 0,0 1 0,-1 0 0,0 0 0,10 11 0,-8-7 0,-1 1 0,0 0 0,0 0 0,-1 0 0,-1 1 0,0 0 0,0 0 0,-1 0 0,4 15 0,-2-4 0,20 43 0,-19-50 0,-1 0 0,0 0 0,-1 0 0,-1 0 0,0 1 0,2 21 0,-7-10 0,-1 0 0,-1-1 0,-1 1 0,-10 36 0,4-19 0,8-37-195,0 0 0,-1 0 0,1 0 0,-1 0 0,0 0 0,-7 9 0,-6 7-6631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7:2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24575,'1217'0'-1365,"-1186"0"-5461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7:2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1902 723 24575,'433'0'0,"-425"0"0,0 0 0,0-1 0,0 1 0,-1-1 0,1-1 0,0 0 0,0 0 0,-1 0 0,1-1 0,12-6 0,-17 6 0,1 0 0,-1 0 0,1 0 0,-1 0 0,0-1 0,0 1 0,0-1 0,0 0 0,-1 0 0,0 0 0,0 0 0,0 0 0,0 0 0,0-1 0,-1 1 0,0 0 0,0-1 0,0 0 0,0-7 0,3-43 0,-3 1 0,-10-89 0,6 122 0,-2 1 0,-1-1 0,0 1 0,-1 0 0,-2 1 0,0 0 0,0 0 0,-2 1 0,-25-34 0,22 39 0,-1 0 0,0 1 0,-1 0 0,0 1 0,-1 1 0,0 1 0,-1 0 0,1 1 0,-21-5 0,16 6 0,1 2 0,-1 1 0,1 0 0,-38-1 0,-93 9 0,51-1 0,26-1 0,-128 18 0,161-15 0,-58-1 0,61-3 0,-75 10 0,-129 51 0,157-43 0,6 0 0,0-4 0,-148 9 0,212-24 0,1 1 0,-1 1 0,0 0 0,1 1 0,-1 1 0,1 0 0,0 2 0,-26 11 0,15-7 0,0-1 0,0-1 0,-49 8 0,25-6 0,24-5 0,17-3 0,1-1 0,-1 1 0,1 0 0,0 1 0,-16 7 0,21-8 0,0 0 0,1 0 0,-1 0 0,0 1 0,1-1 0,0 1 0,-1 0 0,1-1 0,0 1 0,0 0 0,1 0 0,-1 1 0,1-1 0,-1 0 0,1 0 0,0 1 0,0-1 0,0 6 0,-1-2 0,1 0 0,0 0 0,0-1 0,1 1 0,0 0 0,0 0 0,1 0 0,0 0 0,0-1 0,4 14 0,-3-15 0,1 0 0,0-1 0,-1 1 0,2-1 0,-1 1 0,0-1 0,1 0 0,0 0 0,0-1 0,0 1 0,0-1 0,1 0 0,0 0 0,5 3 0,268 137 0,-202-105 0,-65-34 0,0 0 0,0 0 0,0-1 0,1-1 0,-1 0 0,24 1 0,-22-2 0,0 0 0,-1 1 0,1 0 0,19 7 0,-11 3-1365,-5 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8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24575,'1364'0'0,"-1313"-3"0,0-2 0,91-22 0,23-3 0,-27 20 0,164 10 0,-115 3 0,-35-5 0,163 5 0,-153 22 0,-120-18 0,-19-3-170,0 2-1,-1 0 0,1 1 1,-1 2-1,0 0 0,-1 1 1,23 15-1,-21-10-6655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3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24575,'1'1'0,"1"0"0,0 0 0,0 0 0,-1 0 0,1 0 0,0 0 0,-1 0 0,1 1 0,-1-1 0,0 1 0,1-1 0,-1 1 0,0-1 0,0 1 0,0 0 0,0-1 0,0 1 0,0 0 0,0 0 0,-1 0 0,1 0 0,-1 0 0,1 0 0,-1 0 0,0 0 0,0 2 0,3 8 0,3-95 0,-5 75 0,1 0 0,0 0 0,0 0 0,0 0 0,1 0 0,0 1 0,1-1 0,0 1 0,0 0 0,0 0 0,1 0 0,0 0 0,0 1 0,1 0 0,0 0 0,0 1 0,0-1 0,1 1 0,0 1 0,0-1 0,0 1 0,13-6 0,-4 4 0,0-1 0,1 2 0,-1 0 0,1 1 0,0 1 0,1 0 0,-1 1 0,0 1 0,33 3 0,-47-2 0,1 0 0,-1 1 0,0 0 0,0 0 0,0 0 0,1 0 0,-1 0 0,0 0 0,0 1 0,-1 0 0,1-1 0,0 1 0,0 0 0,-1 0 0,1 1 0,-1-1 0,4 5 0,-2-1 0,-1-1 0,0 0 0,-1 1 0,1-1 0,-1 1 0,0 0 0,-1 0 0,1 0 0,0 7 0,-1 4 0,0 1 0,-1-1 0,0 0 0,-2 1 0,0-1 0,-5 19 0,1-21 0,0 0 0,0 0 0,-2-1 0,0 0 0,0-1 0,-1 0 0,-1 0 0,0-1 0,-1 0 0,-19 16 0,-33 41 0,30-31 0,24-30 0,1 1 0,0 0 0,1 0 0,0 1 0,0 0 0,-9 20 0,15-29 0,1 1 0,-1 0 0,1-1 0,0 1 0,-1 0 0,1-1 0,0 1 0,0 0 0,1-1 0,-1 1 0,0 0 0,0-1 0,1 1 0,-1 0 0,1-1 0,-1 1 0,1-1 0,0 1 0,0-1 0,0 1 0,0-1 0,0 0 0,0 1 0,0-1 0,0 0 0,0 0 0,0 0 0,1 0 0,-1 0 0,1 0 0,-1 0 0,1 0 0,-1 0 0,1-1 0,-1 1 0,1-1 0,-1 1 0,1-1 0,0 1 0,-1-1 0,3 0 0,9 3 0,1-1 0,0 0 0,24-1 0,-32-1 0,254-4-1365,-229 4-5461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4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24575,'96'-5'0,"154"-28"0,-238 32 0,128-25 0,-54 9 0,0 4 0,92-2 0,140-4 0,-40 7 0,-95 8 0,-20-13 0,40 0 0,433 17 0,-595 3 0,0 1 0,0 2 0,66 19 0,13 2 0,-58-20 0,-1-2 0,115-7 0,-53-1 0,54 3-1365,-146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4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24575,'0'6'0,"0"8"0,0 8 0,0 5 0,0 12 0,0 3 0,0 8 0,0 1 0,0-2 0,0-4 0,0-3 0,-12-9 0,-4-9-8191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2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24575,'52'0'0,"-1"1"0,85 15 0,-122-14 0,0 1 0,-1 1 0,1 0 0,-1 1 0,0 0 0,-1 1 0,1 0 0,-1 1 0,-1 1 0,1 0 0,-1 0 0,0 1 0,-1 1 0,0-1 0,9 14 0,-9-6 0,-1 0 0,0 1 0,-2 1 0,0-1 0,5 23 0,-1-6 0,65 212 0,-66-199 0,-1 0 0,-3 0 0,-2 0 0,-2 1 0,-5 57 0,3-64 0,-2-19 0,0 1 0,-2 0 0,-1-1 0,0 0 0,-2 0 0,0-1 0,-2 0 0,0 0 0,-2 0 0,0-2 0,-20 27 0,25-40 0,0-1 0,0 0 0,-1-1 0,0 1 0,0-1 0,0-1 0,0 1 0,-13 4 0,-71 25 0,58-23 0,6-2 0,-1-2 0,0-1 0,0-1 0,-42 2 0,-116-8 0,96-1 0,86 2 0,-41-5 0,44 5 0,1 0 0,-1 0 0,0-1 0,0 1 0,1 0 0,-1-1 0,0 1 0,1 0 0,-1-1 0,0 1 0,1-1 0,-1 0 0,0 1 0,1-1 0,-1 1 0,1-1 0,0 0 0,-1 1 0,1-1 0,-1 0 0,1 0 0,0 1 0,0-1 0,-1 0 0,1 0 0,0 1 0,0-1 0,0 0 0,0 0 0,0 0 0,0 1 0,0-1 0,0 0 0,0 0 0,0 0 0,0 1 0,1-1 0,-1 0 0,0 0 0,0 1 0,1-1 0,-1 0 0,1 0 0,-1 1 0,0-1 0,1 1 0,0-1 0,-1 0 0,1 0 0,8-11 0,1 1 0,0 0 0,0 1 0,1 0 0,0 0 0,26-15 0,-20 13 0,-1 0 0,27-26 0,-34 29 0,1 1 0,-1 0 0,2 1 0,-1 0 0,18-8 0,-18 10 0,0 0 0,-1 0 0,0-1 0,0-1 0,0 1 0,-1-1 0,11-13 0,11-10 0,-29 29 0,0 0 0,0 0 0,0 1 0,0-1 0,0 0 0,0 1 0,0-1 0,0 1 0,0-1 0,0 1 0,0 0 0,0-1 0,0 1 0,0 0 0,0 0 0,0 0 0,0 0 0,1 0 0,-1 0 0,0 0 0,0 0 0,0 0 0,0 0 0,0 1 0,0-1 0,0 0 0,0 1 0,0-1 0,0 1 0,0-1 0,0 1 0,0-1 0,1 2 0,-1-1 0,-1 0 0,1 0 0,-1-1 0,0 1 0,1 0 0,-1 0 0,0 0 0,0 0 0,0 0 0,0-1 0,0 1 0,0 0 0,0 0 0,0 0 0,0 0 0,0 0 0,0 0 0,0-1 0,-1 1 0,1 0 0,0 0 0,-1 0 0,1 0 0,-1-1 0,0 2 0,-17 26 0,9-16 0,-2 3 0,0-1 0,-1 0 0,0-1 0,-22 17 0,-16 18 0,23-22 0,-1-1 0,-2-1 0,-45 27 0,74-50 0,0 0 0,-1 0 0,1 0 0,-1 0 0,1 1 0,-1-1 0,1 1 0,0-1 0,0 1 0,0-1 0,0 1 0,0 0 0,0-1 0,1 1 0,-1 0 0,0 0 0,1 0 0,-1-1 0,1 1 0,0 0 0,0 0 0,0 0 0,0 0 0,0 0 0,0 0 0,0-1 0,0 1 0,1 0 0,-1 0 0,1 0 0,-1 0 0,1-1 0,0 1 0,0 0 0,0-1 0,0 1 0,0 0 0,0-1 0,3 3 0,3 5 0,0 0 0,1 0 0,0-1 0,18 14 0,19 16 0,56 61 0,-84-78-1365,-5-1-5461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2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36 577 24575,'-2'-76'0,"-17"-111"0,13 146 0,1 0 0,2-82 0,4 119 0,0-1 0,0 1 0,0-1 0,1 1 0,0 0 0,0 0 0,0 0 0,0 0 0,1 0 0,0 0 0,-1 1 0,1-1 0,1 1 0,-1 0 0,0 0 0,1 0 0,0 0 0,-1 0 0,1 1 0,0 0 0,0 0 0,1 0 0,-1 0 0,0 1 0,7-2 0,9-3 0,0 1 0,0 1 0,1 1 0,25-1 0,-24 3 0,-1 0 0,1 2 0,-1 0 0,1 2 0,25 5 0,-42-7 0,0 0 0,0 1 0,0 0 0,0-1 0,0 1 0,-1 1 0,1-1 0,-1 1 0,1 0 0,-1 0 0,0 0 0,0 1 0,0-1 0,-1 1 0,1 0 0,-1 0 0,0 0 0,0 1 0,0-1 0,-1 1 0,0-1 0,0 1 0,0 0 0,0 0 0,0 0 0,-1 0 0,1 6 0,-2-8 0,0-1 0,0 1 0,0 0 0,-1 0 0,1-1 0,-1 1 0,1 0 0,-1-1 0,0 1 0,0-1 0,0 1 0,0-1 0,0 1 0,-1-1 0,1 0 0,-4 5 0,0-2 0,0 0 0,-1 0 0,1 0 0,-1-1 0,0 0 0,-8 4 0,-5 2 0,-1-1 0,0-1 0,-29 7 0,15-8 0,-1-2 0,1-2 0,-1-1 0,-47-3 0,81 0 0,0 1 0,0 0 0,0 0 0,0 0 0,1-1 0,-1 1 0,0 0 0,0 0 0,0 1 0,0-1 0,0 0 0,1 0 0,-1 0 0,0 0 0,0 1 0,0-1 0,0 0 0,1 1 0,-1-1 0,0 1 0,0-1 0,1 1 0,-1-1 0,0 2 0,13 11 0,43 18 0,-48-27 0,98 56 0,-68-36 0,2-2 0,50 21 0,-82-41-46,18 7 132,47 25 0,-64-29-235,-1 0 0,1 1 0,-1 0 0,0 0-1,-1 0 1,1 1 0,-1 0 0,0 0 0,6 11 0,4 8-6677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1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24575,'-2'574'-205,"19"1070"-829,108-202 1100,-63-851-49,-19-152 1139,-37-257-2521,-6-153-5461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1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24575,'19'1377'-870,"-1"13"557,-20 167 131,2-1520-6644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2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0 992 24575,'20'-243'0,"-7"127"0,25-232 0,-34 321 0,1-1 0,2 1 0,0 0 0,2 1 0,1 0 0,1 0 0,24-39 0,-34 63 0,0 0 0,1-1 0,-1 1 0,0 0 0,1 0 0,-1 1 0,1-1 0,0 0 0,0 0 0,-1 1 0,1-1 0,0 1 0,0 0 0,1-1 0,-1 1 0,0 0 0,0 0 0,0 1 0,1-1 0,-1 0 0,4 0 0,-3 1 0,-1 1 0,1-1 0,-1 1 0,0 0 0,1 0 0,-1 0 0,0 0 0,1 0 0,-1 0 0,0 1 0,0-1 0,0 1 0,0-1 0,-1 1 0,1 0 0,0 0 0,1 2 0,7 9 0,-2 1 0,1-1 0,-2 2 0,0-1 0,6 18 0,2 14 0,-2 0 0,-2 1 0,-2 1 0,-2 0 0,-2 0 0,-3 95 0,-4 228-1365,2-340-5461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24575,'6'0'0,"9"0"0,6 0 0,8 0 0,3 0 0,3 0 0,2 0 0,1 0 0,-7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24575,'2792'0'0,"-2757"1"0,0 3 0,43 9 0,-40-5 0,62 3 0,224-11 95,-148-1-1555,-145 1-5366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4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3896 77 24575,'-1040'0'0,"1006"-2"0,-1-1 0,-44-11 0,42 7 0,-64-5 0,37 10 0,-87-16 0,51 7 0,0 4 0,-135 9 0,80 0 0,-622-2 0,727 2 0,-75 14 0,73-8 0,-73 3 0,-480-13-1365,575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4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24575,'47'-3'0,"76"-13"0,-55 6 0,115-27 0,-129 24 0,2 1 0,0 4 0,57-3 0,428 12 0,-205 1 0,-304 0 0,-1 2 0,1 1 0,-1 1 0,35 12 0,-29-7 0,1-2 0,47 5 0,301-9 0,-206-8 0,618 3 0,-727 7-1365,-40 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24575,'-6'0'0,"-8"0"0,-2 6 0,-4 2 0,1 6 0,-2 1 0,-3 3 0,2 5 0,-2-1 0,4 1 0,-1-3 0,4 1 0,3 3 0,-1-2 0,-4-5 0,1-6-8191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8:4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35 24575,'43'1'0,"47"-1"0,-83 0 0,-1-1 0,1 0 0,0 0 0,-1 0 0,1-1 0,-1 0 0,1-1 0,-1 1 0,12-8 0,-17 4 0,-10 2 0,-13 2 0,-13 5 0,-63 15 0,55-9 0,39-8 0,0 0 0,0 0 0,0 0 0,0 0 0,0 1 0,0 0 0,0-1 0,1 1 0,-1 0 0,1 1 0,0-1 0,-1 1 0,1-1 0,0 1 0,1 0 0,-1 0 0,0 1 0,1-1 0,0 0 0,-1 1 0,1-1 0,1 1 0,-1 0 0,1 0 0,-1 0 0,1 0 0,0 0 0,0 0 0,1 0 0,-1 0 0,1 0 0,0 0 0,0 0 0,0 0 0,2 8 0,-1-3 0,1 1 0,1-1 0,-1 0 0,1 0 0,1 0 0,-1 0 0,2-1 0,-1 1 0,1-1 0,0 0 0,1-1 0,0 1 0,0-1 0,13 12 0,-3-7 0,-7-7 0,-1 1 0,0 0 0,-1 1 0,0 0 0,0 0 0,0 0 0,-1 1 0,0 0 0,0 0 0,-1 1 0,6 12 0,-8-15 0,0-1 0,1 1 0,0 0 0,0-1 0,0 0 0,0 0 0,1 0 0,0-1 0,0 1 0,6 4 0,-6-6 0,0 0 0,-1 1 0,0-1 0,0 1 0,0 0 0,0 1 0,0-1 0,-1 1 0,0 0 0,0-1 0,0 1 0,-1 1 0,0-1 0,1 0 0,0 8 0,-2-8 0,0-1 0,-1 1 0,0 0 0,0 0 0,0 0 0,-1 0 0,1-1 0,-1 1 0,0 0 0,-1 0 0,1-1 0,-1 1 0,0-1 0,0 1 0,0-1 0,-1 0 0,0 0 0,1 0 0,-1 0 0,-1-1 0,1 1 0,0-1 0,-1 1 0,0-1 0,0 0 0,0-1 0,0 1 0,0-1 0,0 0 0,-1 0 0,1 0 0,-1 0 0,0-1 0,-5 1 0,5 0 0,0-1 0,0 0 0,0 0 0,0 0 0,-1 0 0,1-1 0,0 0 0,0 0 0,0-1 0,-1 0 0,1 1 0,0-2 0,0 1 0,0 0 0,0-1 0,0 0 0,1 0 0,-1-1 0,1 1 0,-1-1 0,1 0 0,0 0 0,0-1 0,0 1 0,0-1 0,1 0 0,-1 0 0,1 0 0,0 0 0,0 0 0,-4-10 0,4 5-273,0-1 0,1 1 0,0-1 0,-1-16 0,2-5-6553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314 111 24575,'-4'1'0,"1"0"0,0 0 0,-1 1 0,1-1 0,0 1 0,0 0 0,-1 0 0,2 0 0,-1 0 0,0 1 0,0-1 0,1 1 0,-5 5 0,-4 2 0,-10 13 0,0 1 0,1 0 0,2 1 0,1 1 0,0 1 0,2 1 0,1 0 0,2 0 0,-14 45 0,18-53 0,-1 1 0,-13 19 0,-14 31 0,43-83 0,0 0 0,1 0 0,0 1 0,0 0 0,1 0 0,16-13 0,80-72 0,-86 79 0,61-52 0,135-127 0,-204 185 0,1 2 0,0-1 0,0 2 0,19-11 0,-19 12 0,1-1 0,-1-1 0,0 1 0,14-16 0,-24 21 0,1 1 0,-1 0 0,0-1 0,0 1 0,1 0 0,-1 0 0,1 1 0,0-1 0,0 0 0,-1 1 0,1 0 0,0 0 0,4-2 0,-6 3 0,0 0 0,0 0 0,-1 0 0,1 1 0,0-1 0,0 0 0,-1 0 0,1 0 0,0 0 0,-1 1 0,1-1 0,0 0 0,-1 1 0,1-1 0,-1 1 0,1-1 0,0 1 0,-1-1 0,1 1 0,-1-1 0,1 1 0,0 0 0,8 28 0,-5 40 0,-6 125 0,-2-62 0,3-111-273,-1-1 0,-1 1 0,-1-1 0,-8 24 0,6-20-6553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24575,'-6'0'0,"-8"0"0,-8 6 0,0 9 0,-2 6 0,-4 1 0,4 3 0,-1-4 0,4 2 0,0-4 0,3 1 0,5-3-8191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0 24575,'-1'3'0,"-1"0"0,1-1 0,0 1 0,-1-1 0,0 0 0,0 1 0,0-1 0,0 0 0,0 0 0,0 0 0,0 0 0,-1 0 0,1-1 0,-1 1 0,1-1 0,-6 3 0,-10 7 0,-31 28 0,-4 4 0,-67 40 0,95-68 0,14-10 0,0 1 0,1 0 0,0 1 0,0 0 0,0 1 0,1 0 0,1 1 0,-1-1 0,-10 16 0,17-21-38,-20 31-626,-34 40 1,38-54-6163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24575,'-178'176'0,"128"-120"0,42-44 0,-1-2 0,0 1 0,-1-1 0,0-1 0,-20 16 0,12-14-341,0 2 0,0 0-1,-23 24 1,24-19-6485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09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0 24575,'-2'1'0,"-1"0"0,0 0 0,1 0 0,-1 1 0,1-1 0,-1 1 0,1-1 0,0 1 0,0 0 0,-1 0 0,1 0 0,1 0 0,-1 0 0,0 1 0,-1 2 0,-9 8 0,-13 9 0,-41 26 0,-8 6 0,23-13 0,29-25 0,0 0 0,2 2 0,0 1 0,1 0 0,1 1 0,1 1 0,-19 30 0,24-24-1365,4 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0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24575,'-6'6'0,"-8"2"0,-2 5 0,2 8 0,-2-1 0,-6 2 0,-4 5 0,-4-4 0,-3-4 0,4-1 0,1 4 0,5 3 0,1-2 0,4-5-8191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0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24575,'-1'-15'0,"2"-1"0,0 0 0,1 1 0,0-1 0,7-22 0,-6 31 0,0-1 0,0 1 0,1 0 0,0 0 0,0 0 0,1 0 0,0 1 0,0 0 0,1 0 0,-1 0 0,1 1 0,11-8 0,137-101 0,-147 109-273,1 0 0,-1 1 0,1 0 0,16-6 0,2 2-6553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 24575,'-1'5'0,"-1"0"0,0 0 0,0-1 0,-1 1 0,1 0 0,-1-1 0,0 0 0,0 0 0,-1 0 0,1 0 0,-1 0 0,0 0 0,0-1 0,-4 3 0,-8 9 0,-98 86 0,82-70-112,22-20-2,-1 0 0,0-1 0,0 0 0,-1 0 0,0-1 0,-1-1 1,0 0-1,0-1 0,-1 0 0,-19 6 0,7-7-6712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 24575,'0'5'0,"-1"0"0,0 0 0,0 0 0,0-1 0,-1 1 0,0 0 0,1-1 0,-2 1 0,1-1 0,0 1 0,-1-1 0,0 0 0,0 0 0,-4 4 0,-58 52 0,38-37 0,-25 24 0,-116 80 0,113-102 12,48-24-111,0 2 1,1-1 0,-1 0-1,1 1 1,0 1 0,0-1-1,0 1 1,0 0 0,1 0-1,0 0 1,-1 1 0,1 0-1,-5 7 1,-1 8-6728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0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24575,'0'-6'0,"6"-2"0,8 0 0,1-4 0,5-1 0,5-3 0,4 0 0,-3-3 0,1 2 0,-5-2 0,0 2 0,3 3 0,-4-1 0,-5-4 0,-5 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9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24575,'37'70'0,"-6"-13"0,-3 1 0,37 108 0,-25 15 0,-15-103 0,-3-16 0,-3 0 0,-2 1 0,-4 1 0,9 103 0,-22 140 0,-2-125 0,-1-121 0,-12 71 0,-2 43 0,-1 50 0,4-85 0,8-64 0,-27 120 0,23-155 0,-2-1 0,-2-1 0,-1 0 0,-33 58 0,20-49 0,6-12 0,2 1 0,1 1 0,-16 48 0,24-56 0,-1 1 0,-33 56 0,35-64 0,0 0 0,1 1 0,1-1 0,-5 32 0,-12 35 0,16-65-1365,3-1-5461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1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24575,'6'1'0,"-1"-1"0,0-1 0,1 1 0,-1-1 0,0 0 0,0 0 0,0 0 0,0-1 0,0 1 0,0-1 0,0-1 0,0 1 0,6-5 0,-6 3 0,0-1 0,0 0 0,-1-1 0,0 1 0,0-1 0,0 0 0,0 0 0,-1 0 0,5-12 0,8-42 0,-15 52 0,0 0 0,1 0 0,0 0 0,0 0 0,1 0 0,0 1 0,0-1 0,7-10 0,-3 7 0,-1 0 0,0 0 0,-1-1 0,8-23 0,-11 25 0,2 0 0,-1 0 0,1 0 0,1 1 0,0 0 0,0 0 0,11-14 0,-13 20-136,0 1-1,0-1 1,1 0-1,0 1 1,-1 0-1,1-1 1,0 1-1,0 1 0,8-3 1,12-3-6690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0:1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24575,'0'-6'0,"0"-8"0,6-2 0,2-4 0,6 1 0,7 5 0,-1-3 0,3 2 0,3 4 0,-2-2 0,0 0 0,-4-3 0,2-5 0,2 2 0,3 2 0,4 6 0,-4-2 0,-7 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1 693 24575,'0'-613'0,"5"561"0,6 28 0,-11 24 0,1 0 0,-1-1 0,1 1 0,-1-1 0,1 1 0,-1 0 0,1 0 0,-1-1 0,1 1 0,0 0 0,-1 0 0,1 0 0,-1 0 0,1 0 0,0 0 0,-1 0 0,1 0 0,0 0 0,-1 0 0,1 0 0,-1 0 0,1 0 0,0 0 0,-1 0 0,1 1 0,-1-1 0,1 0 0,-1 0 0,1 1 0,-1-1 0,1 0 0,-1 1 0,2 0 0,1 4 0,1 0 0,0 0 0,-1 0 0,0 1 0,0-1 0,-1 1 0,0 0 0,0 0 0,0 0 0,0 0 0,-1 0 0,1 9 0,3 8 0,4 20 0,5 70 0,4 22 0,-12-117 0,0 1 0,2-1 0,0 0 0,15 25 0,12 27 0,-21-43-1365,-1-5-5461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24575,'6'0'0,"7"0"0,9 0 0,6 0 0,5 0 0,2 0 0,-5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0 24575,'-5'1'0,"0"0"0,0 0 0,0 0 0,0 0 0,1 1 0,-1 0 0,1 0 0,-1 0 0,1 1 0,0 0 0,0-1 0,0 1 0,-5 5 0,-51 53 0,42-41 0,6-5 0,0 0 0,2 0 0,0 1 0,0 0 0,2 1 0,0 0 0,1 1 0,1-1 0,0 1 0,2 0 0,-6 35 0,5-6 0,2-1 0,2 1 0,8 75 0,-5-108 0,1 0 0,0-1 0,1 1 0,0-1 0,1 0 0,1 0 0,11 20 0,6 4 0,32 37 0,-50-68-6,0 0 0,1-1 0,0 0 0,12 9 0,-1-2-1329,-1 1-5491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106 614 24575,'1'-42'0,"-2"1"0,-1 0 0,-3 0 0,-1 0 0,-2 0 0,-1 1 0,-3 0 0,-17-40 0,23 66 0,0 0 0,1-1 0,0 1 0,1-1 0,1 0 0,-2-18 0,4 30 0,1 0 0,0-1 0,0 1 0,0 0 0,1 0 0,-1 0 0,1-1 0,0 1 0,-1 0 0,1 0 0,1 0 0,-1 0 0,0 0 0,1 0 0,-1 1 0,1-1 0,0 0 0,0 1 0,0-1 0,0 1 0,1 0 0,-1 0 0,1 0 0,-1 0 0,1 0 0,0 0 0,-1 1 0,1-1 0,0 1 0,0 0 0,0 0 0,0 0 0,0 0 0,1 0 0,2 0 0,8 0 0,-1 0 0,0 0 0,1 1 0,-1 1 0,1 0 0,-1 1 0,0 1 0,0 0 0,0 0 0,0 2 0,0-1 0,-1 2 0,13 6 0,-12-4 0,0-1 0,-1 1 0,0 1 0,0 0 0,-1 1 0,0 0 0,-1 0 0,0 2 0,0-1 0,-2 1 0,14 23 0,-20-32 0,0 1 0,0 0 0,0 0 0,-1 0 0,1 0 0,-1 0 0,0 0 0,0 0 0,-1 0 0,1 1 0,-1-1 0,0 0 0,0 0 0,0 1 0,-1-1 0,1 0 0,-1 0 0,0 0 0,0 0 0,-1 0 0,-2 7 0,0-6 0,1-1 0,-1 1 0,0-1 0,0 0 0,-1-1 0,1 1 0,-1-1 0,1 1 0,-1-2 0,0 1 0,0 0 0,-1-1 0,1 0 0,0 0 0,-9 2 0,3 0 0,0 0 0,0 1 0,0 0 0,1 1 0,0 1 0,-17 12 0,19-12 0,0-1 0,0 0 0,-1 0 0,0-1 0,0-1 0,0 1 0,-1-1 0,1-1 0,-11 3 0,1-2 0,28-3 0,24 4 0,1 6 0,0 2 0,47 24 0,-34-14 0,-38-18-146,0 0 0,0 1 0,-1 0 0,0 1 0,13 12 0,-17-15-343,13 12-6337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24575,'4'1'0,"-1"0"0,0-1 0,0 2 0,0-1 0,0 0 0,-1 1 0,1-1 0,0 1 0,0 0 0,-1 0 0,1 0 0,-1 0 0,0 0 0,0 1 0,0-1 0,0 1 0,3 4 0,28 48 0,-26-37 0,-1-1 0,-1 1 0,-1 0 0,0 1 0,-2-1 0,0 1 0,-1-1 0,0 1 0,-2-1 0,0 1 0,-2-1 0,-4 24 0,5-37 0,0 0 0,0 0 0,0 0 0,0 0 0,-1 0 0,0 0 0,0-1 0,0 1 0,-1-1 0,0 0 0,1 0 0,-1 0 0,-1 0 0,-5 3 0,6-3 0,5-3 0,-1-1 0,1 1 0,-1-1 0,1 1 0,-1-1 0,1 1 0,0-1 0,-1 1 0,1-1 0,0 0 0,-1 1 0,1-1 0,0 0 0,-1 0 0,1 1 0,0-1 0,0 0 0,-1 0 0,1 0 0,0 0 0,0 0 0,0 0 0,-1 0 0,1 0 0,0 0 0,0-1 0,1 1 0,32 0 0,26-3-83,-34 0-131,1 1 0,-1 1 1,0 2-1,1 1 1,31 6-1,-34 0-6612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4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24575,'16'42'0,"32"59"0,6 16 0,30 74 0,-77-164 0,-2 1 0,0-1 0,-2 1 0,-1 0 0,-2 0 0,-5 56 0,1 3 0,4-68 0,-1-1 0,0 1 0,-1-1 0,-2 1 0,-10 35 0,10-45 0,0 0 0,0 1 0,-1-1 0,-1-1 0,1 1 0,-2-1 0,1 0 0,-1 0 0,0-1 0,0 0 0,-1 0 0,-12 8 0,13-10-273,0 0 0,0 1 0,1 0 0,-11 12 0,2 3-6553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5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5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0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24575,'0'6'0,"0"7"0,0 9 0,0 5 0,0 5 0,0 3 0,0 1 0,0 1 0,0 0 0,-6-6 0,-2-3 0,0 0 0,2 2 0,2 1 0,1 2 0,2-6-8191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9:0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24575,'0'6'0,"0"8"0,0 7 0,0 7 0,0 4 0,0 3 0,0 1 0,0 1 0,0 0 0,0-1 0,0 1 0,0-2 0,0-5-8191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5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4:5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0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24575,'0'12'0,"0"10"0,0 8 0,0 4 0,0 3 0,0 1 0,0 1 0,0-2 0,0-5-8191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1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24575,'0'468'0,"0"-459"0,0 0 0,-1-1 0,0 1 0,-1-1 0,-4 15 0,6-22 0,-1 0 0,1 0 0,0 0 0,-1 0 0,1 0 0,-1 0 0,1-1 0,-1 1 0,1 0 0,-1 0 0,0-1 0,1 1 0,-1 0 0,0-1 0,0 1 0,1 0 0,-1-1 0,0 1 0,0-1 0,0 0 0,0 1 0,0-1 0,-1 1 0,1-2 0,-1 1 0,0-1 0,1 1 0,-1-1 0,1 1 0,-1-1 0,1 0 0,-1 0 0,1 0 0,-1 0 0,1 0 0,0 0 0,0 0 0,-1 0 0,1-1 0,0 1 0,0 0 0,0-1 0,0-1 0,-47-74 0,34 53 0,-28-40 0,15 27 0,20 25 0,-1 1 0,0 0 0,-19-17 0,-12-18 0,32 37 0,1 0 0,-2 1 0,-14-14 0,22 21 0,-1 1 0,1-1 0,-1 1 0,0-1 0,1 0 0,-1 1 0,0 0 0,0-1 0,1 1 0,-1-1 0,0 1 0,0 0 0,0-1 0,0 1 0,1 0 0,-1 0 0,0 0 0,0 0 0,0 0 0,0 0 0,1 0 0,-1 0 0,0 0 0,0 0 0,0 0 0,0 1 0,0-1 0,1 0 0,-1 1 0,0-1 0,0 0 0,1 1 0,-1-1 0,0 1 0,0-1 0,1 1 0,-1-1 0,1 1 0,-1 0 0,0-1 0,1 1 0,-1 0 0,1-1 0,0 1 0,-1 0 0,1 0 0,0 0 0,-1-1 0,1 1 0,0 0 0,0 0 0,-1 0 0,1 0 0,0 1 0,-1 2 0,0 0 0,1 0 0,-1 0 0,1 1 0,0-1 0,0 0 0,0 0 0,0 1 0,2 7 0,2-4 0,1 0 0,-1 0 0,1 0 0,0-1 0,1 1 0,0-1 0,0-1 0,9 8 0,3 2 0,38 26 0,-46-37 9,-1 0 1,1-1-1,0 0 0,0 0 0,0-1 1,1 0-1,-1-1 0,1 0 0,-1-1 0,1 0 1,0-1-1,12-1 0,-16 1-87,1-1 0,-1 0 0,0 0-1,1 0 1,-1-1 0,0 0 0,0-1 0,0 0 0,-1 0-1,1 0 1,-1-1 0,1 1 0,-1-2 0,0 1 0,-1-1-1,1 0 1,-1 0 0,5-6 0,2-8-6748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1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0 797 24575,'9'-20'0,"-1"-1"0,-1 1 0,7-35 0,2-6 0,156-450 0,-169 503 0,19-50 0,-20 55 0,-1-1 0,1 1 0,0 0 0,0 0 0,1 0 0,-1 0 0,1 0 0,-1 0 0,1 0 0,0 1 0,0-1 0,6-2 0,-8 4 0,1 1 0,-1 0 0,1 0 0,-1 0 0,1 0 0,-1 0 0,1 0 0,-1 0 0,0 0 0,1 1 0,-1-1 0,1 1 0,-1-1 0,1 1 0,-1-1 0,0 1 0,0 0 0,1 0 0,-1 0 0,0 0 0,0-1 0,0 1 0,0 1 0,0-1 0,0 0 0,0 0 0,0 0 0,0 1 0,0-1 0,-1 0 0,1 0 0,-1 1 0,1-1 0,0 2 0,18 50 0,-1 47 0,8 154 0,-23 7-1,-4-158-1363,1-72-5462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1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24575,'12'0'0,"10"0"0,8 0 0,5 0 0,2 0 0,0 0 0,2 0 0,-2 0 0,1 0 0,-7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1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 24575,'31'-1'0,"33"0"0,-60 1 0,0 0 0,0 0 0,-1 1 0,1 0 0,0 0 0,-1 0 0,1 0 0,-1 0 0,1 1 0,-1-1 0,1 1 0,3 3 0,-7-4 0,1-1 0,-1 0 0,0 1 0,0-1 0,0 0 0,0 1 0,0-1 0,1 0 0,-1 1 0,0-1 0,0 0 0,0 1 0,0-1 0,0 1 0,0-1 0,0 0 0,0 1 0,0-1 0,-1 0 0,1 1 0,0-1 0,0 1 0,0-1 0,0 0 0,0 1 0,-1-1 0,1 0 0,0 0 0,0 1 0,-1-1 0,1 0 0,0 1 0,0-1 0,-1 0 0,1 0 0,0 0 0,-1 1 0,1-1 0,0 0 0,-1 0 0,1 0 0,0 0 0,-1 0 0,1 1 0,-1-1 0,1 0 0,0 0 0,-1 0 0,1 0 0,0 0 0,-1 0 0,1 0 0,-1-1 0,-23 7 0,-37-5 0,46-1 0,-1 0 0,1 0 0,0 2 0,-25 5 0,36-7 0,1 1 0,0 1 0,0-1 0,-1 0 0,1 1 0,0 0 0,0 0 0,0 0 0,1 0 0,-1 0 0,0 0 0,1 1 0,0-1 0,-1 1 0,1 0 0,0 0 0,0-1 0,1 2 0,-1-1 0,0 0 0,1 0 0,0 0 0,0 1 0,0-1 0,-1 5 0,-1 22 0,0 1 0,2-1 0,3 37 0,0-37 0,-2 1 0,-1 0 0,-6 43 0,-4-15 0,4 1 0,1 0 0,4 1 0,7 90 0,-4-145 2,1-1 0,-1 1-1,1 0 1,0-1-1,1 0 1,-1 1 0,1-1-1,0 0 1,0 0 0,0-1-1,1 1 1,0-1 0,0 1-1,6 4 1,16 21-1392,-10-7-5436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2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55 757 24575,'0'-646'0,"-1"641"0,1-1 0,1 1 0,-1 0 0,1-1 0,0 1 0,0 0 0,0-1 0,1 1 0,0 0 0,0 0 0,0 0 0,0 0 0,7-8 0,-6 10 0,0 0 0,0 0 0,0 1 0,0 0 0,1-1 0,-1 1 0,1 0 0,-1 1 0,1-1 0,0 1 0,0 0 0,0-1 0,-1 2 0,1-1 0,0 0 0,0 1 0,1 0 0,-1 0 0,6 0 0,0 1 0,0 0 0,0 1 0,1 0 0,-1 1 0,-1 0 0,1 0 0,0 1 0,14 8 0,3 4 0,37 29 0,4 3 0,-65-46 0,-1-1 0,1 1 0,-1 0 0,1 0 0,-1 0 0,0 0 0,1 0 0,-1 0 0,0 1 0,0-1 0,-1 1 0,1-1 0,-1 1 0,1 0 0,-1 0 0,0-1 0,0 1 0,0 0 0,0 0 0,0 0 0,-1 0 0,1 5 0,-1-5 0,-1-1 0,0 1 0,1-1 0,-1 0 0,0 1 0,0-1 0,-1 0 0,1 0 0,0 0 0,-1 0 0,1 0 0,-1 0 0,0 0 0,1 0 0,-1 0 0,0-1 0,0 1 0,0-1 0,0 0 0,-1 1 0,1-1 0,0 0 0,0 0 0,-1 0 0,1-1 0,-1 1 0,1-1 0,-4 1 0,-61 14 0,39-10 0,0 0 0,1 2 0,-1 2 0,1 0 0,1 2 0,0 0 0,-33 21 0,36-17 0,15-11 0,0 0 0,1 1 0,-1 0 0,1 1 0,-11 11 0,17-15 0,-1-1 0,1 1 0,0 0 0,0-1 0,0 1 0,1 0 0,-1 0 0,0 0 0,1-1 0,-1 1 0,1 0 0,-1 0 0,1 0 0,0 0 0,0 0 0,0 0 0,0 0 0,0 0 0,1 0 0,-1 0 0,0 0 0,1 0 0,-1-1 0,1 1 0,0 0 0,0 0 0,0 0 0,0-1 0,0 1 0,0 0 0,0-1 0,2 2 0,4 5 0,1 0 0,1 0 0,-1 0 0,1-2 0,12 8 0,17 15 0,13 15 0,2-2 0,71 44 0,-116-81 23,0 1-1,-1 0 0,0 0 0,0 1 1,8 9-1,25 23-1521,-22-27-5327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2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24575,'37'-1'0,"-4"0"0,0 2 0,41 6 0,-66-6 0,1 0 0,-1 1 0,0 1 0,0-1 0,1 1 0,-2 0 0,1 1 0,0 0 0,-1 0 0,0 1 0,0 0 0,0 0 0,11 11 0,-14-10 0,0 0 0,-1 0 0,1 0 0,-1 1 0,0-1 0,-1 1 0,1 0 0,-1 0 0,-1 0 0,1 0 0,-1 0 0,0 10 0,0 16 0,-4 48 0,0-33 0,2-31 0,0 1 0,0-1 0,-2 1 0,0-1 0,-1 0 0,-1 0 0,-1-1 0,0 0 0,-1 0 0,-1 0 0,0 0 0,-1-1 0,0-1 0,-2 0 0,0 0 0,-18 18 0,26-30 0,1 0 0,-1 1 0,1-1 0,0 1 0,0-1 0,0 1 0,0 0 0,0-1 0,1 1 0,-1 0 0,1 0 0,0 0 0,-1 5 0,2-7 0,0 0 0,0 0 0,0 0 0,0-1 0,0 1 0,0 0 0,0 0 0,1 0 0,-1-1 0,0 1 0,1 0 0,-1 0 0,0-1 0,1 1 0,-1 0 0,1-1 0,-1 1 0,1-1 0,-1 1 0,1 0 0,1 0 0,27 9 0,10-7-20,1-2 0,42-3 0,-27 0-1285,-23 1-5521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5:3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24575,'91'-2'0,"103"5"0,-190-3 0,0 1 0,-1-1 0,1 1 0,-1 0 0,1 0 0,-1 0 0,0 1 0,1-1 0,-1 1 0,0 0 0,0 0 0,0 0 0,0 0 0,0 1 0,-1-1 0,1 1 0,-1-1 0,1 1 0,-1 0 0,0 0 0,0 0 0,0 0 0,-1 1 0,1-1 0,-1 0 0,1 1 0,-1-1 0,0 1 0,0 5 0,2 11 0,-1 0 0,-1-1 0,-1 1 0,-3 28 0,1-15 0,-3 27 0,-3 0 0,-18 67 0,12-67 0,-10 118 0,19-126 0,-17 72 0,15-87 0,6-33 0,0-1 0,0 1 0,0 0 0,0 0 0,-1-1 0,0 1 0,1-1 0,-1 1 0,-1-1 0,1 0 0,0 0 0,-1 0 0,1 0 0,-1 0 0,0-1 0,0 1 0,0-1 0,0 0 0,-7 4 0,-2-1 0,-1 0 0,1-1 0,-1-1 0,-20 4 0,20-5 0,0 1 0,1 0 0,-1 1 0,-15 7 0,25-9-105,0 0 0,0 0 0,0 0 0,1 0 0,-1 0 0,1 0 0,0 1 0,-1 0 0,1-1 0,0 1 0,1 0 0,-4 6 0,-4 13-6721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9:0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24575,'-1'90'0,"3"101"0,-1-188 0,-1 1 0,1-1 0,0 0 0,0 1 0,0-1 0,1 0 0,-1 0 0,1 0 0,0 0 0,0 0 0,0 0 0,0 0 0,0-1 0,1 1 0,-1-1 0,1 0 0,-1 1 0,1-1 0,0 0 0,0-1 0,0 1 0,0 0 0,0-1 0,1 0 0,-1 0 0,0 0 0,1 0 0,-1 0 0,0-1 0,1 1 0,-1-1 0,1 0 0,-1 0 0,1 0 0,-1 0 0,1-1 0,-1 0 0,0 0 0,1 1 0,-1-2 0,0 1 0,0 0 0,1-1 0,-1 1 0,0-1 0,-1 0 0,1 0 0,0 0 0,0-1 0,-1 1 0,1-1 0,3-4 0,-6 6 0,0 1 0,0-1 0,1 0 0,-1 0 0,0 0 0,0 0 0,0 1 0,0-1 0,0 0 0,0 0 0,0 0 0,0 0 0,0 1 0,0-1 0,-1 0 0,1 0 0,0 0 0,0 1 0,-1-1 0,1 0 0,-1 0 0,1 1 0,-1-1 0,1 0 0,-1 1 0,1-1 0,-1 0 0,1 1 0,-1-1 0,0 1 0,1-1 0,-1 1 0,0-1 0,0 1 0,1 0 0,-1-1 0,0 1 0,0 0 0,1 0 0,-1-1 0,0 1 0,0 0 0,0 0 0,0 0 0,-1 0 0,-42-8 0,44 8 0,-38-3-74,-71-10-1217,76 6-5535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6:4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24575,'4626'0'0,"-3925"55"0,-45-1 0,-424-53 0,188 6 0,0 32 0,616 57 0,-936-89 0,226 21 76,103 5-1517,-323-30-5385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6:4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24575,'2138'52'-2028,"-2056"-46"2024,1878 82-692,-609-14 808,-207-6 2504,-843-67-2616,644-6 0,-184-68 0,-589 47 0,-53 7 0,135-5 0,142 24 97,-179 2-1559,-172-2-5364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6:4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24575,'369'-1'0,"405"3"0,-707 2 0,1 3 0,69 16 0,130 43 0,-81-18 0,-133-35 0,9 3 0,0-3 0,0-2 0,127 5 0,-93-17-1365,-43 0-5461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6:5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1829 970 24575,'-9'1'0,"0"1"0,0 0 0,0 0 0,1 1 0,-1 0 0,1 0 0,-14 8 0,-31 11 0,-42 5 0,35-9 0,0-2 0,-1-3 0,0-3 0,-71 4 0,-416-15 0,199-2 0,335 3 0,-1-1 0,1 0 0,-1-1 0,1-1 0,0 0 0,0-1 0,-24-10 0,30 10 0,0 0 0,-1-1 0,2 0 0,-1 0 0,0-1 0,1 0 0,0 0 0,1-1 0,-1 1 0,1-1 0,1-1 0,-1 1 0,-4-11 0,-7-13 0,1-2 0,1 1 0,-14-52 0,26 73 0,1 0 0,0 0 0,1 0 0,0 0 0,0 0 0,1 0 0,1 0 0,0 0 0,0 0 0,1 0 0,0 0 0,1 0 0,1 0 0,0 1 0,8-17 0,-4 13 0,2 1 0,0 0 0,0 0 0,1 1 0,0 0 0,23-16 0,84-55 0,-87 62 0,84-46 0,2 4 0,127-47 0,-23 11 0,-193 86 0,2 1 0,0 2 0,0 1 0,1 1 0,47-5 0,-13 7 0,107 5 0,-85 2 0,-40-1 0,1 1 0,74 13 0,-108-11 0,1 0 0,-1 1 0,0 1 0,-1 0 0,1 1 0,-1 0 0,0 2 0,0-1 0,-1 1 0,0 1 0,-1 0 0,18 18 0,-16-14 0,-1 1 0,-1 0 0,0 1 0,-1 0 0,0 1 0,-2 0 0,1 0 0,-2 1 0,0 0 0,-2 1 0,1-1 0,-2 1 0,0 0 0,-2 0 0,0 0 0,0 1 0,-2-1 0,0 0 0,-2 1 0,0-1 0,0 0 0,-2 0 0,-9 29 0,-4-5 0,-2-1 0,-2 0 0,-1-1 0,-2-2 0,-33 41 0,32-53 0,-1-1 0,-1-1 0,-59 39 0,47-36-682,-54 29-1,68-44-6143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6:5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2152 1111 24575,'-1475'0'0,"1414"-3"0,0-2 0,-105-25 0,-79-38 0,235 66 0,-1 0 0,1-1 0,-1-1 0,1 1 0,0-2 0,0 1 0,0-2 0,-12-7 0,19 9 0,-1 1 0,1-1 0,0 1 0,0-1 0,0 0 0,0 0 0,0-1 0,1 1 0,0 0 0,0-1 0,0 1 0,1-1 0,-1 0 0,1 0 0,0 1 0,1-1 0,-1 0 0,1 0 0,0 0 0,1-8 0,0 3 0,0 0 0,1 0 0,1 0 0,-1 1 0,2-1 0,-1 1 0,2-1 0,-1 1 0,1 0 0,0 1 0,1-1 0,8-8 0,12-14 0,55-49 0,-22 24 0,-51 48 0,150-147 0,-128 130 0,1 0 0,2 2 0,56-31 0,287-115 0,-309 142 0,-34 12 0,0 2 0,1 1 0,1 1 0,0 2 0,0 2 0,57-6 0,265 17 0,-345-3 0,0 1 0,0 0 0,0 1 0,0 1 0,-1 0 0,1 1 0,-1 0 0,0 0 0,0 1 0,-1 1 0,0 0 0,12 9 0,8 12 0,0 1 0,33 43 0,-10-10 0,-42-49 0,-1 2 0,0-1 0,-1 1 0,0 0 0,-2 1 0,0 0 0,0 0 0,6 26 0,-4-6 0,-2 1 0,6 75 0,-11-71 0,2-4 0,-2 0 0,-2 0 0,-2 0 0,-9 60 0,8-89 11,-1 1 0,1-1 0,-2 0 0,1 0 0,-1 0-1,0-1 1,0 0 0,-1 0 0,0 0 0,-1 0 0,-7 5-1,5-3-309,0 0 0,0 0 0,1 1 0,-10 16 0,6-3-6527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2152 1116 24575,'-87'4'0,"1"5"0,-145 33 0,143-23 0,0-4 0,-137 6 0,-574-23 0,754-1 0,-1-2 0,1-2 0,-81-23 0,24 5 0,92 23 0,1-1 0,-1 1 0,1-2 0,0 1 0,0-1 0,1 0 0,-1-1 0,1 0 0,0-1 0,0 0 0,0 0 0,1 0 0,0-1 0,0 0 0,1 0 0,0-1 0,0 0 0,1 0 0,0 0 0,0-1 0,1 0 0,0 0 0,1 0 0,0 0 0,0 0 0,1-1 0,0 1 0,1-1 0,0 1 0,0-1 0,1 0 0,0 0 0,1 1 0,0-1 0,0 0 0,1 1 0,6-17 0,1 2 0,2 1 0,0 0 0,1 1 0,1 0 0,2 1 0,0 0 0,19-19 0,19-16 0,62-51 0,-32 36 0,4 4 0,3 4 0,103-54 0,-155 99 0,0 1 0,1 1 0,56-13 0,129-20 0,-120 28 0,-33 9 0,1 2 0,79 1 0,150 11 0,-98 2 0,-151-4 0,-6-2 0,-1 3 0,57 9 0,-88-8 0,-1 1 0,1 0 0,-1 1 0,0 1 0,0 0 0,0 1 0,-1 0 0,1 1 0,-2 0 0,1 1 0,17 16 0,-21-16 0,0 1 0,-1 1 0,0-1 0,-1 1 0,0 0 0,-1 0 0,0 1 0,0 0 0,-1 0 0,-1 0 0,0 0 0,0 0 0,1 19 0,0 16 0,-2 1 0,-4 51 0,0-32 0,2-42 0,-1 1 0,-2 0 0,0-1 0,-8 29 0,7-39 0,-2 0 0,1 0 0,-2 0 0,1-1 0,-2 0 0,0-1 0,0 1 0,-13 12 0,-42 48-455,-4-2 0,-78 64 0,119-115-6371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0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24575,'6'0'0,"8"0"0,8 0 0,6 0 0,4 0 0,4 0 0,1 0 0,0 0 0,0 0 0,0 0 0,0 0 0,-1 0 0,0 0 0,0 0 0,0 0 0,0 0 0,-7 0-8191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3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204 505 24575,'52'0'0,"3"2"0,0-3 0,0-3 0,0-1 0,60-15 0,-31-3 0,1 4 0,1 4 0,0 4 0,120-1 0,1336 15 0,-825-5 0,-622-3 0,148-26 0,32-3 0,377 29 0,-350 8 0,594-3 0,-881 0 0,-1 1 0,1 1 0,-1 0 0,0 0 0,0 2 0,0 0 0,21 9 0,-35-13 0,0 0 0,0 1 0,-1-1 0,1 1 0,0-1 0,0 0 0,-1 1 0,1-1 0,0 0 0,-1 1 0,1-1 0,-1 0 0,1 1 0,0-1 0,-1 0 0,1 0 0,-1 1 0,1-1 0,-1 0 0,1 0 0,0 0 0,-1 0 0,1 0 0,-1 0 0,1 0 0,-1 0 0,1 0 0,-1 0 0,1 0 0,-1 0 0,1 0 0,-1 0 0,1 0 0,-1 0 0,0-1 0,-27 4 0,-765-1 0,382-5 0,-661 3 0,786-22 0,202 12 0,-94-25 0,120 22 0,-86-10 0,49 13 0,-122-27 0,143 24 0,-2 4 0,-127 2 0,-58-6 0,12-6 0,-286 14 0,270 8 0,246-2 0,0 0 0,0 2 0,1 0 0,-1 2 0,0 0 0,-26 11 0,4 2 0,-63 37 0,91-48 0,1-1 0,-1-1 0,0 0 0,-1-1 0,1 0 0,-1-1 0,0 0 0,-21 0 0,-15-1 0,-52-6 0,22 1 0,-169 3 0,224 4 0,25-4 0,0 0 0,0 0 0,0 1 0,-1-1 0,1 0 0,0 0 0,0 1 0,0-1 0,0 0 0,0 0 0,0 1 0,0-1 0,1 0 0,-1 1 0,0-1 0,0 0 0,0 0 0,0 1 0,0-1 0,0 0 0,0 0 0,0 1 0,1-1 0,-1 0 0,0 0 0,0 0 0,0 1 0,1-1 0,-1 0 0,0 0 0,0 0 0,0 0 0,1 1 0,-1-1 0,0 0 0,0 0 0,1 0 0,-1 0 0,0 0 0,1 0 0,44 16 0,25-8 0,1-3 0,97-7 0,-61 0 0,61 2 0,533-23 0,-656 19 0,0-1 0,-1-3 0,85-26 0,-101 25 0,1 1 0,0 1 0,1 2 0,54-4 0,124 10 0,-85 3 0,747-5 0,-771-4 0,0-5 0,162-38 0,-117 20 0,-11 8 0,-73 12 0,111-28 0,-139 27 0,1 2 0,1 1 0,62-2 0,106 10 0,-82 1 0,-67-3 0,0-3 0,75-15 0,-34 7 0,1 4 0,157 8 0,-88 3 0,143-5 0,-483 0 0,-201 3 0,342 2 0,0 2 0,1 1 0,-40 13 0,43-11 0,0-1 0,-1-1 0,-63 5 0,31-14 0,48 0 0,0 1 0,0 0 0,0 1 0,1 1 0,-1 1 0,0 0 0,-16 5 0,30-7 0,1 1 0,-1 0 0,0-1 0,0 1 0,1 0 0,-1 0 0,0 0 0,1 1 0,-1-1 0,1 0 0,0 0 0,-1 1 0,-1 2 0,3-4 0,-1 1 0,1 0 0,0-1 0,0 1 0,0 0 0,-1-1 0,1 1 0,0 0 0,0 0 0,0-1 0,0 1 0,0 0 0,0-1 0,0 1 0,0 0 0,1 0 0,-1-1 0,0 1 0,0 0 0,1-1 0,-1 1 0,0 0 0,1-1 0,0 2 0,1 0 0,0 0 0,1 1 0,-1-1 0,1 0 0,0 0 0,-1-1 0,1 1 0,0 0 0,0-1 0,0 0 0,0 0 0,0 0 0,0 0 0,4 0 0,43 5 0,0-2 0,0-2 0,59-6 0,1 1 0,747 3 0,-849 0-105,1 0 0,-1 0 0,0-1 0,0 0 0,0 0 0,1-1 0,-1 0 0,-1 0 0,1-1 0,0 0 0,-1-1 0,11-6 0,-2-4-6721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24575,'445'17'0,"-88"-2"0,123-10 0,618 28 0,-107 76 0,-700-73 0,327 4 0,2-41 0,-228-2 0,-132 3-1365,-231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0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24575,'0'6'0,"0"8"0,0 14 0,0 8 0,0 11 0,0 2 0,0 0 0,0-3 0,0-3 0,0-8-8191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1:0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 24575,'1131'0'0,"-1098"-2"0,0-2 0,0-1 0,-1-2 0,41-13 0,10-3 0,53-12 0,75-16 0,-100 36 0,150-4 0,117 21 0,-135 1 0,-12-5 0,263 5 0,-414 4 0,98 22 0,-104-15 0,130 8 0,-74-23 0,-72-2 0,0 4 0,102 13 0,-48 0 0,0-5 0,189-8 0,-132-4 0,-4-3 0,0-7 0,220-46 0,-271 43 0,0 5 0,116 4 0,111-9 0,-219 1 0,308-20 0,1119 37 0,-1296 16 0,5 0 0,-98-21 0,174 6 0,-299 2 0,1 2 0,58 19 0,23 5 0,-64-21 0,53 12 0,0-5 0,182 7 0,-177-26 0,141 3 0,-141 16 0,-73-10 0,62 4 0,6-4 0,127 26 0,-50-5 0,-137-22 0,85 11 0,147-1 0,480-17 0,-718-2 0,1-1 0,-1-2 0,55-16 0,42-7 0,424-72 0,-258 22 0,-229 58 0,2 4 0,1 2 0,-1 4 0,2 4 0,139 3 0,855 5 0,-1047-3 0,0-1 0,0-1 0,0-1 0,-1-1 0,0-1 0,42-19 0,39-11 0,-59 28 0,0 2 0,0 2 0,1 2 0,0 2 0,53 6 0,7-2 0,791-2 0,-832 1 0,70 13 0,32 3 0,-12 0 0,-103-10 0,75 3 0,-94-11 0,-1 1 0,1 3 0,54 11 0,-47-7 0,45 3 0,33 6 0,-46-7-1365,-30-7-5461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24575,'10'0'0,"0"-1"0,1 1 0,-1 1 0,0-1 0,1 2 0,19 4 0,-27-4 0,0-1 0,0 1 0,0-1 0,0 1 0,0 0 0,0 0 0,-1 1 0,1-1 0,-1 0 0,0 1 0,1-1 0,-1 1 0,0 0 0,0 0 0,-1 0 0,1 0 0,-1 0 0,1 0 0,-1 0 0,0 1 0,0-1 0,0 4 0,2 5 0,0 1 0,-1-1 0,0 0 0,-1 1 0,-1-1 0,0 1 0,0-1 0,-2 1 0,1-1 0,-1 1 0,-1-1 0,-1 0 0,1 0 0,-2-1 0,0 1 0,0-1 0,-1 0 0,0 0 0,-1 0 0,-8 10 0,-14 12 0,-36 37 0,60-64 0,-1-1 0,0-1 0,0 1 0,0-1 0,-1 0 0,1 0 0,-1-1 0,0 0 0,-9 3 0,120-42 0,-78 25 0,0 1 0,1 2 0,40-8 0,7 7 0,55-10 0,-100 14-455,0 1 0,39 0 0,-38 3-6371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2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249 607 24575,'-1'-27'0,"0"14"0,1 1 0,0 0 0,0 0 0,1-1 0,1 1 0,0 0 0,1 0 0,0 0 0,0 0 0,1 1 0,8-14 0,-6 14 0,0 0 0,0 0 0,-1 0 0,-1-1 0,0 0 0,0 0 0,-1 0 0,2-18 0,-5 27 0,0 0 0,0-1 0,0 1 0,0-1 0,0 1 0,0 0 0,-1 0 0,0-1 0,0 1 0,0 0 0,0 0 0,0 0 0,-1 0 0,1 0 0,-1 0 0,0 0 0,0 0 0,0 0 0,0 1 0,0-1 0,0 1 0,-1 0 0,1 0 0,-1 0 0,0 0 0,0 0 0,0 0 0,0 1 0,0-1 0,0 1 0,0 0 0,0 0 0,0 0 0,-1 0 0,-3 0 0,-1 0 0,-1 1 0,1 0 0,0 1 0,-1-1 0,1 1 0,0 1 0,0 0 0,0 0 0,-8 3 0,9-2 0,0-1 0,0 0 0,-1 0 0,1 0 0,-1-1 0,1 0 0,-1-1 0,0 0 0,-13-1 0,17-1 0,1 0 0,-1 0 0,1 0 0,-1 0 0,1 0 0,0 0 0,0-1 0,0 0 0,1 0 0,-1 1 0,0-2 0,1 1 0,0 0 0,0 0 0,0-1 0,0 1 0,-2-8 0,0 2 0,0-1 0,1 1 0,0-1 0,1 0 0,-2-18 0,4 24 5,0 1-1,1 0 1,-1 0 0,1-1-1,-1 1 1,1 0-1,0 0 1,0 0 0,1 0-1,-1 0 1,1 0 0,-1 0-1,1 1 1,0-1-1,0 1 1,0-1 0,0 1-1,1-1 1,-1 1-1,1 0 1,-1 0 0,1 0-1,0 1 1,0-1-1,4-1 1,6-3-302,1 0 0,-1 2 0,1-1 0,18-2 0,0 1-6529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25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80 24575,'-2'0'0,"-1"0"0,0 0 0,1 1 0,-1-1 0,0 0 0,1 1 0,-1 0 0,1-1 0,-1 1 0,1 0 0,-1 0 0,1 0 0,0 1 0,-1-1 0,1 1 0,0-1 0,0 1 0,0 0 0,0 0 0,0 0 0,-2 4 0,1-2 0,1 0 0,0 1 0,0-1 0,1 1 0,-1 0 0,1 0 0,0 0 0,1-1 0,-1 1 0,1 0 0,0 5 0,1 11 0,2 0 0,0 0 0,1-1 0,10 30 0,-14-47 0,1-1 0,0 1 0,-1 0 0,1-1 0,0 1 0,0 0 0,1-1 0,-1 1 0,1-1 0,-1 0 0,1 1 0,0-1 0,0 0 0,0 0 0,0 0 0,0 0 0,0 0 0,0-1 0,1 1 0,-1-1 0,1 1 0,-1-1 0,1 0 0,-1 0 0,1 0 0,0 0 0,0-1 0,-1 1 0,1-1 0,0 1 0,4-1 0,0-1 0,-1-1 0,1 0 0,-1 0 0,1 0 0,-1-1 0,1 1 0,-1-2 0,0 1 0,0-1 0,-1 1 0,10-10 0,16-11 0,-25 21 0,0-1 0,-1 0 0,1 0 0,-1-1 0,0 1 0,0-1 0,0 0 0,-1-1 0,0 1 0,0-1 0,0 0 0,0 0 0,-1 0 0,0 0 0,-1-1 0,1 1 0,2-14 0,-3 8 0,0 0 0,-1-1 0,0 1 0,-1 0 0,-1-1 0,-3-21 0,3 30 0,0 1 0,0-1 0,0 0 0,0 1 0,-1-1 0,0 1 0,0 0 0,0 0 0,0 0 0,0 0 0,0 0 0,-1 0 0,0 0 0,1 1 0,-1-1 0,0 1 0,0 0 0,0 0 0,-1 0 0,1 0 0,0 1 0,-1-1 0,1 1 0,-1 0 0,1 0 0,-6-1 0,-5-1-91,0 2 0,1-1 0,-1 2 0,0 0 0,0 1 0,0 0 0,0 1 0,1 0 0,-1 1 0,1 1 0,-1 0 0,1 1 0,1 0 0,-16 9 0,9-1-6735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2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24575,'-1'66'0,"3"80"0,-2-143 0,1 1 0,-1-1 0,1 1 0,0-1 0,0 0 0,0 1 0,0-1 0,1 0 0,-1 1 0,1-1 0,0 0 0,0 0 0,0-1 0,0 1 0,0 0 0,1-1 0,-1 1 0,1-1 0,4 3 0,-1-1 0,0-1 0,0-1 0,0 1 0,0-1 0,1 0 0,-1 0 0,1-1 0,-1 0 0,13 1 0,2-2 0,0-1 0,1 0 0,-1-2 0,0 0 0,34-11 0,-50 12 0,0 1 0,0-1 0,0 0 0,0-1 0,0 1 0,-1-1 0,1 0 0,-1 0 0,0 0 0,1-1 0,-1 1 0,-1-1 0,1 0 0,-1 0 0,6-9 0,-7 9 0,0 0 0,-1-1 0,1 1 0,-1-1 0,0 1 0,0-1 0,-1 1 0,1-1 0,-1 0 0,0 0 0,0 1 0,0-1 0,-1 0 0,0 1 0,0-1 0,0 1 0,0-1 0,-4-7 0,-3-5 0,0 0 0,-1 0 0,-1 1 0,0 0 0,-1 1 0,-1 1 0,-24-25 0,32 34 0,-1 1 0,0-1 0,0 1 0,-1 0 0,1 0 0,-1 1 0,0-1 0,0 1 0,0 0 0,-1 1 0,1 0 0,-1 0 0,1 0 0,-1 1 0,1 0 0,-1 0 0,0 0 0,0 1 0,1 0 0,-1 1 0,0-1 0,0 1 0,1 1 0,-12 3 0,15-4 5,0 1-1,0 0 0,0 0 1,0 0-1,1 0 0,-1 0 1,1 0-1,-1 1 1,1-1-1,0 1 0,0 0 1,0 0-1,0 0 0,-2 6 1,-16 49-441,14-38-559,-1 5-5831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7:4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24575,'3'0'0,"1"1"0,-1 1 0,0-1 0,0 0 0,1 1 0,-1 0 0,0-1 0,0 1 0,0 0 0,-1 1 0,6 3 0,16 12 0,40 13 0,-1 2 0,-2 3 0,-2 3 0,-1 2 0,80 74 0,-117-94 0,-1 1 0,-1 1 0,-1 1 0,-1 0 0,-1 1 0,-2 1 0,0 1 0,-1 0 0,-2 0 0,-1 1 0,-1 0 0,-2 1 0,0 0 0,-2 1 0,-2-1 0,1 46 0,-3-23 0,2 7 0,-9 82 0,5-125 0,-2-1 0,0 1 0,0-1 0,-2 1 0,0-1 0,0 0 0,-1-1 0,-1 1 0,-1-1 0,-10 14 0,0-1 0,2 0 0,-19 41 0,24-44 0,-1 0 0,-1-1 0,-1-1 0,-27 33 0,17-27 0,-2 0 0,0-2 0,-2-1 0,-1-1 0,0-2 0,-64 36 0,79-51 0,0 1 0,1 0 0,-1 0 0,2 1 0,-1 1 0,1 0 0,1 1 0,0 0 0,0 1 0,1 0 0,1 0 0,0 1 0,0 1 0,1-1 0,1 1 0,1 1 0,-10 28 0,11-25 0,0-1 0,-2 0 0,0 0 0,-1 0 0,0-1 0,-2-1 0,-21 28 0,31-42 0,0-1 0,-1 1 0,1-1 0,0 1 0,-1-1 0,1 0 0,-1 1 0,1-1 0,-1 0 0,1 1 0,-1-1 0,1 0 0,-1 1 0,1-1 0,-1 0 0,1 0 0,-1 0 0,0 0 0,1 0 0,-1 0 0,1 1 0,-1-1 0,1 0 0,-1-1 0,0 1 0,1 0 0,-1 0 0,1 0 0,-1 0 0,1 0 0,-1-1 0,1 1 0,-1 0 0,0 0 0,1-1 0,-1 1 0,1 0 0,0-1 0,-1 1 0,1 0 0,-1-1 0,1 1 0,0-1 0,-1 1 0,1-1 0,0 1 0,-1-1 0,1 1 0,0-1 0,0 1 0,-1-1 0,1 1 0,0-1 0,0 0 0,0 1 0,0-1 0,0 1 0,0-2 0,-6-38 0,6 39 0,0-132 0,2 101 0,-1-1 0,-2 1 0,-1 0 0,-1-1 0,-14-53 0,12 73 0,1 12 0,-1 24 0,3 42 0,2-63 0,-1 64 0,4 93 0,-2-156 0,-1 0 0,0 1 0,1-1 0,-1 0 0,1 0 0,0 0 0,0 0 0,0-1 0,1 1 0,-1 0 0,0 0 0,1-1 0,0 1 0,3 3 0,-4-5 0,1 1 0,0-1 0,0 0 0,-1 0 0,1 0 0,0 0 0,0 0 0,0-1 0,0 1 0,0 0 0,0-1 0,0 0 0,0 1 0,0-1 0,0 0 0,4 0 0,6-2 0,0-1 0,0 0 0,0-1 0,0 0 0,-1-1 0,12-6 0,12-4 0,272-117 0,-303 130-136,1 0-1,-1 0 1,1 1-1,0 0 1,-1 0-1,1 0 1,0 0-1,0 1 0,6 0 1,14 3-6690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2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354 184 24575,'1'-1'0,"-1"-1"0,1 0 0,0 0 0,0 1 0,-1-1 0,1 0 0,1 1 0,-1-1 0,0 1 0,0-1 0,1 1 0,-1 0 0,0-1 0,1 1 0,-1 0 0,1 0 0,2-1 0,31-17 0,10 3 0,1 2 0,1 2 0,0 2 0,94-6 0,-63 7 0,257-25 0,341 11 0,-630 22 0,-30 0 0,0 0 0,0 1 0,0 1 0,0 0 0,27 7 0,-42-8 0,0 0 0,0 0 0,0 0 0,0 1 0,0-1 0,0 0 0,-1 0 0,1 1 0,0-1 0,0 0 0,0 1 0,-1-1 0,1 1 0,0-1 0,0 1 0,-1 0 0,1-1 0,0 1 0,-1 0 0,1-1 0,-1 1 0,1 0 0,-1-1 0,1 1 0,-1 0 0,0 0 0,1 0 0,-1 0 0,0-1 0,0 1 0,1 0 0,-1 0 0,0 0 0,0 0 0,0 0 0,0 0 0,0-1 0,0 1 0,0 0 0,-1 0 0,1 0 0,0 0 0,0 0 0,-1 0 0,1-1 0,0 1 0,-1 0 0,1 0 0,-1-1 0,1 1 0,-1 0 0,0 0 0,1-1 0,-1 1 0,0-1 0,1 1 0,-1-1 0,0 1 0,1-1 0,-1 1 0,-1 0 0,-49 31 0,10-15 0,0-3 0,0-1 0,-2-2 0,1-1 0,-55 4 0,-15 4 0,-109 20 0,74-15 0,-264 77 0,361-84 0,-1-3 0,0-2 0,-1-2 0,-1-3 0,1-2 0,-67-3 0,-201-4 0,312 5 0,12 2 0,13 4 0,44 7 0,112 10 0,-134-20 0,215 11 0,-150-12 0,110 18 0,-104-3-455,1-6 0,135 0 0,-207-14-6371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3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2293 24575,'24'-22'0,"2"0"0,0 2 0,1 1 0,50-27 0,128-47 0,-105 49 0,9-3 0,-28 14 0,-1-4 0,-2-4 0,85-58 0,-145 84 0,-2-1 0,0 0 0,0-2 0,-2 0 0,0 0 0,-1-2 0,-1 1 0,-1-2 0,-1 1 0,-1-1 0,8-27 0,41-162 0,-47 174 0,-2-1 0,-2 0 0,-1-1 0,-2 0 0,-2 1 0,-1-1 0,-2 0 0,-11-75 0,7 95 0,0 1 0,-1-1 0,0 1 0,-1 0 0,-2 0 0,1 1 0,-2 0 0,0 0 0,-1 1 0,0 1 0,-1 0 0,-1 0 0,-17-13 0,-9-5 0,-1 3 0,-1 2 0,-75-38 0,87 50 0,0 1 0,0 2 0,-1 1 0,-57-14 0,17 12 0,-1 2 0,-119-3 0,143 13 0,32-1 0,-1 2 0,0-1 0,0 2 0,1 0 0,-1 1 0,-30 8 0,44-9 0,0 0 0,-1 0 0,1 0 0,0 1 0,0-1 0,0 1 0,0-1 0,0 1 0,0 0 0,0 0 0,1 0 0,-1 0 0,1 0 0,-1 0 0,1 0 0,0 1 0,0-1 0,0 1 0,0-1 0,0 0 0,0 1 0,1-1 0,-1 1 0,1 0 0,0-1 0,0 1 0,0-1 0,0 1 0,0 0 0,0-1 0,1 1 0,-1-1 0,1 1 0,0-1 0,0 1 0,0-1 0,0 0 0,2 4 0,0 1 0,1 0 0,-1 0 0,1 0 0,1 0 0,0-1 0,0 1 0,0-1 0,0-1 0,1 1 0,0-1 0,9 7 0,-15-12 0,1 0 0,-1 1 0,1-1 0,-1 1 0,1-1 0,0 0 0,-1 0 0,1 1 0,-1-1 0,1 0 0,0 0 0,-1 0 0,1 1 0,0-1 0,-1 0 0,1 0 0,-1 0 0,1 0 0,0 0 0,-1 0 0,1-1 0,0 1 0,-1 0 0,1 0 0,0 0 0,-1-1 0,1 1 0,-1 0 0,1 0 0,-1-1 0,1 1 0,-1-1 0,1 1 0,-1 0 0,1-1 0,-1 1 0,1-1 0,-1 1 0,1-1 0,-1 1 0,0-1 0,1 0 0,-1 1 0,0-1 0,0 1 0,0-1 0,1 0 0,-1 1 0,0-1 0,0 0 0,0 1 0,0-1 0,0 0 0,0 1 0,0-1 0,0 1 0,0-1 0,0 0 0,-1 0 0,-5-42 0,-54-103 0,59 143 0,-6-9 0,0 0 0,-1 0 0,-1 1 0,0 1 0,0-1 0,-18-14 0,-16-18 0,41 40 0,-2-2 0,-1 0 0,1 0 0,0 0 0,1-1 0,-1 1 0,-4-11 0,8 14 0,-1 0 0,1 0 0,0 1 0,-1-1 0,1 0 0,0 0 0,0 0 0,0 0 0,1 0 0,-1 0 0,0 1 0,1-1 0,-1 0 0,1 0 0,0 1 0,-1-1 0,1 0 0,0 0 0,0 1 0,0-1 0,0 1 0,0-1 0,1 1 0,-1 0 0,0-1 0,1 1 0,-1 0 0,3-2 0,21-15 0,1 1 0,0 1 0,1 1 0,1 1 0,0 2 0,33-10 0,1 10-1365,-34 9-5461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3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24575,'6'0'0,"14"-7"0,10-1 0,12 0 0,12 2 0,1-5 0,-1 1 0,-5 1 0,-4 2 0,-4 3 0,-2 1 0,-3 2 0,-6 1-8191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24575,'-1'8'0,"0"0"0,-1 0 0,0 1 0,0-1 0,-1 0 0,0-1 0,0 1 0,-1 0 0,0-1 0,0 0 0,-1 0 0,1 0 0,-10 9 0,-11 11 0,-46 40 0,58-56 0,12-11 0,0 1 0,0-1 0,0 1 0,0-1 0,1 1 0,-1 0 0,0-1 0,0 1 0,0 0 0,1 0 0,-1 0 0,1 0 0,-1 0 0,0 0 0,1-1 0,-1 1 0,1 0 0,0 1 0,-1-1 0,1 0 0,0 0 0,0 0 0,0 0 0,-1 0 0,1 0 0,0 0 0,1 1 0,0-1 0,0 0 0,0 0 0,0 0 0,0 0 0,0-1 0,0 1 0,1-1 0,-1 1 0,0-1 0,0 1 0,1-1 0,-1 0 0,0 1 0,1-1 0,-1 0 0,0 0 0,3 0 0,8 0 0,-1-1 0,0 0 0,1 0 0,11-4 0,51-21 0,-51 17 0,0 0 0,1 2 0,-1 1 0,37-5 0,-9 10 27,-35 1-375,-1-1 0,0 0 0,24-4 0,-16-3-6478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4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24575,'6'6'0,"3"15"0,-2 9 0,0 12 0,3-2 0,1 0 0,-2-2 0,-2-1 0,-3 5 0,-1 2 0,-2-1 0,-1-1 0,0-2 0,-1-8-8191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1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24575,'6'0'0,"7"0"0,9 0 0,6 0 0,4 0 0,-3 0-8191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24575,'-8'10'0,"1"0"0,0 0 0,0 1 0,1 0 0,-8 22 0,-1-1 0,9-19 0,0 1 0,1-1 0,1 1 0,0 0 0,1 0 0,0 0 0,1 0 0,1 1 0,0 17 0,1-25 0,1 0 0,-1 0 0,1-1 0,0 1 0,1 0 0,0 0 0,0-1 0,0 1 0,1-1 0,0 1 0,0-1 0,1 0 0,-1 0 0,1-1 0,1 1 0,-1-1 0,1 0 0,0 0 0,0 0 0,0-1 0,8 6 0,-10-8 0,-1 0 0,1-1 0,0 1 0,-1 0 0,1-1 0,0 0 0,0 0 0,0 0 0,0 0 0,0 0 0,0-1 0,0 1 0,0-1 0,0 0 0,0 0 0,0 0 0,0 0 0,0 0 0,0-1 0,0 1 0,0-1 0,0 0 0,0 0 0,0 0 0,0 0 0,0-1 0,-1 1 0,1-1 0,-1 1 0,1-1 0,-1 0 0,1 0 0,-1 0 0,4-5 0,-1 0 0,-1-1 0,0 1 0,0-1 0,-1 0 0,0 0 0,0 0 0,-1 0 0,0 0 0,0 0 0,-1-1 0,1-13 0,-1 2 0,1-7 0,-1-1 0,-1 1 0,-2 0 0,0 0 0,-9-38 0,9 61-114,1 0 1,-1-1-1,0 1 0,-1 0 0,1 0 1,-1 0-1,1 0 0,-1 1 0,-1-1 1,1 1-1,-5-5 0,-15-7-6712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24575,'-1'92'0,"3"102"0,-2-191 0,0 0 0,0-1 0,1 1 0,-1-1 0,1 1 0,0 0 0,-1-1 0,1 0 0,0 1 0,0-1 0,1 1 0,-1-1 0,0 0 0,1 0 0,-1 0 0,1 0 0,0 0 0,0 0 0,0 0 0,0-1 0,0 1 0,0-1 0,0 1 0,0-1 0,1 0 0,-1 0 0,1 0 0,-1 0 0,1 0 0,-1 0 0,1-1 0,-1 1 0,1-1 0,-1 0 0,1 0 0,4 0 0,6-1 0,0-1 0,0 0 0,0 0 0,0-2 0,0 0 0,13-6 0,-19 7 0,0-1 0,0 0 0,-1 0 0,1-1 0,-1 0 0,0 0 0,0 0 0,-1-1 0,0 0 0,0 0 0,0 0 0,-1-1 0,1 1 0,-2-1 0,1 0 0,-1 0 0,0-1 0,3-12 0,-1 2 0,0 0 0,-2-1 0,0 0 0,-2 0 0,0 0 0,-2-33 0,0 49 3,1-1-1,-1 0 0,0 1 1,0-1-1,0 1 1,-1-1-1,1 1 1,-1-1-1,0 1 0,1 0 1,-2 0-1,1 0 1,0 0-1,-1 0 0,1 1 1,-1-1-1,0 1 1,0-1-1,0 1 0,0 0 1,0 0-1,0 0 1,-1 1-1,1-1 0,-1 1 1,1 0-1,-1 0 1,1 0-1,-1 0 0,-5 0 1,-13-1-112,0 0 0,-1 1 0,1 2 0,-23 2 0,9 0-786,4-2-5931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18:5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24575,'0'12'0,"-2"-1"0,0 1 0,0-1 0,-1 1 0,0-1 0,-1 0 0,0 0 0,-1-1 0,0 1 0,-1-1 0,-8 11 0,4-4 0,0 0 0,-13 35 0,17-26 0,1-1 0,1 0 0,1 1 0,2 0 0,0-1 0,2 1 0,4 31 0,-5-54 0,0 0 0,1 1 0,-1-1 0,1 0 0,0 0 0,0 1 0,0-1 0,0 0 0,1 0 0,-1 0 0,1 0 0,0 0 0,0 0 0,0-1 0,0 1 0,0-1 0,1 1 0,-1-1 0,5 3 0,-3-3 0,-1 0 0,2 0 0,-1-1 0,0 0 0,0 0 0,0 0 0,1 0 0,-1 0 0,0-1 0,1 0 0,-1 0 0,0 0 0,6-1 0,12-4 0,0 0 0,0-2 0,-1 0 0,33-16 0,-43 18 0,5-3 0,0 0 0,-1 0 0,0-2 0,-1 0 0,0-1 0,14-13 0,-22 19 0,-1-1 0,1 0 0,-1 0 0,0-1 0,0 0 0,-1 0 0,0 0 0,0 0 0,-1-1 0,0 1 0,0-1 0,0 0 0,-1 0 0,2-15 0,-4 17 0,-1 1 0,0 0 0,0 1 0,0-1 0,0 0 0,-1 0 0,1 0 0,-1 1 0,0-1 0,-1 1 0,1-1 0,-1 1 0,-4-6 0,-50-53 0,34 41 0,16 15 4,0 1 0,0 0-1,0 1 1,-1 0 0,0 0 0,0 0-1,-1 1 1,1 1 0,-1-1-1,0 1 1,1 1 0,-1 0 0,-1 0-1,-10-1 1,-16 1-116,0 1 0,-49 5 1,18-1-975,36-3-5740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1:4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1:4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24575,'40'2'0,"49"7"0,3 2 0,1038 7 0,-743-21 0,-103 1 0,359 4 0,28 71 0,21-1 0,308-71 0,-439-4 0,326 3-1365,-854 0-5461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6:5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615 937 24575,'-504'0'0,"499"0"0,0 0 0,0 0 0,0 0 0,0-1 0,0 0 0,0 0 0,0 0 0,0 0 0,0-1 0,0 0 0,0 0 0,1 0 0,-1 0 0,-7-7 0,9 6 0,0-1 0,0 0 0,0 0 0,1 0 0,-1 0 0,1 0 0,0-1 0,0 1 0,1-1 0,-1 1 0,1-1 0,0 0 0,0 1 0,1-1 0,-1 0 0,1-6 0,3-240 0,1 87 0,-4 141 0,1-1 0,1 1 0,1 0 0,1 0 0,1 0 0,1 0 0,9-21 0,-10 33 0,-1 1 0,2 0 0,-1 0 0,2 0 0,-1 0 0,1 1 0,1 0 0,-1 1 0,2 0 0,-1 0 0,1 1 0,0 0 0,1 0 0,-1 1 0,1 0 0,11-4 0,14-4 0,1 2 0,0 2 0,0 1 0,1 1 0,0 3 0,0 1 0,1 1 0,-1 2 0,67 7 0,-92-3 0,-1 0 0,1 0 0,-1 1 0,1 0 0,-1 1 0,0 0 0,-1 1 0,1 0 0,-1 1 0,0 0 0,-1 0 0,0 1 0,13 15 0,9 11 0,-2 1 0,28 46 0,-44-58 0,-1 0 0,-1 1 0,-1 1 0,9 35 0,-3-12 0,-5-11 0,-2 1 0,-1 0 0,-3 0 0,0 1 0,-3-1 0,-1 1 0,-9 75 0,7-105 0,-1 0 0,0-1 0,-1 1 0,0-1 0,0 1 0,-1-1 0,0 0 0,-1 0 0,0-1 0,-9 12 0,-7 5 0,-39 36 0,45-46 0,9-9 10,0 0 0,-1 0 0,0 0 0,0-1 0,-1 0 0,1 0 0,-1 0 0,0-1 0,0-1 0,0 1 0,-13 1 0,-4-1-505,0-1 0,-39-2 0,33-1-6331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6:5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1298 822 24575,'-211'18'0,"31"-1"0,-278-17 0,411-3 0,0-1 0,0-3 0,-65-18 0,94 17 0,0-1 0,0 0 0,1-2 0,0 0 0,1-1 0,0 0 0,-15-16 0,26 22 0,0-1 0,0 0 0,1 0 0,0 0 0,0 0 0,1-1 0,0 1 0,0-1 0,1 0 0,0 0 0,0 0 0,1 0 0,0 0 0,0 0 0,1 0 0,1-14 0,0 5 0,1 0 0,0 0 0,2 1 0,0-1 0,0 1 0,2 0 0,7-17 0,-7 22 0,0 1 0,0 0 0,2 0 0,-1 1 0,1-1 0,0 2 0,1-1 0,15-11 0,7-1 0,46-26 0,-9 8 0,-4-2 0,2 4 0,116-49 0,-149 74 0,0 1 0,0 1 0,1 2 0,0 1 0,1 2 0,-1 1 0,1 2 0,38 3 0,-55 0 0,73 5 0,0 4 0,131 31 0,-212-38 0,0 1 0,0 0 0,0 1 0,-1 0 0,0 0 0,0 1 0,0 0 0,-1 1 0,0 0 0,0 0 0,-1 0 0,0 1 0,0 1 0,0-1 0,-1 1 0,-1 0 0,8 15 0,-3 0 0,0 1 0,-1 1 0,-2-1 0,0 1 0,4 49 0,-10-64 7,0 0 0,-1 0-1,-1 0 1,0 0 0,0-1-1,-1 1 1,-1 0-1,0-1 1,0 1 0,-1-1-1,0 0 1,0 0 0,-2-1-1,1 1 1,-1-1 0,0 0-1,-10 9 1,0 0-219,-1-1 0,-2 0 0,1-1-1,-2-2 1,0 0 0,-35 18 0,17-12-6614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6:5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24575,'166'1'0,"260"-9"0,-127-39 0,-192 26 0,148-10 0,-111 26 0,179-14 0,-295 16 0,14-3 0,0 2 0,64 3 0,-102 1-97,-1 0-1,1 1 1,-1 0-1,1-1 1,-1 1-1,0 1 1,0-1-1,1 0 1,-1 1-1,0-1 1,0 1-1,0 0 0,4 4 1,7 10-6729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26:5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24575,'1328'0'-1365,"-1299"0"-5461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0:4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2113 863 24575,'-4'0'0,"0"1"0,1 1 0,-1-1 0,1 0 0,-1 1 0,1 0 0,0 0 0,0 0 0,0 0 0,0 0 0,0 1 0,-3 2 0,-7 5 0,-90 59 0,-4-4 0,-2-6 0,-2-4 0,-205 70 0,244-102 0,0-3 0,-2-3 0,0-3 0,-1-3 0,0-4 0,-143-4 0,180-8 0,1-1 0,-64-21 0,52 13 0,18 5 0,1-2 0,0 0 0,0-3 0,2 0 0,-1-1 0,2-2 0,-36-29 0,49 36 0,1-1 0,1-1 0,0 0 0,1-1 0,0 0 0,1 0 0,0-1 0,1 0 0,1-1 0,0 0 0,1-1 0,1 1 0,0-1 0,1 0 0,-5-30 0,8 20 0,2 0 0,0 0 0,1 1 0,2-1 0,0 1 0,2-1 0,1 1 0,1 1 0,1-1 0,1 1 0,1 0 0,1 1 0,1 1 0,1 0 0,2 0 0,20-25 0,0 5 0,2 1 0,1 3 0,1 1 0,3 1 0,1 3 0,1 1 0,2 3 0,1 1 0,1 3 0,1 1 0,99-31 0,-87 37 0,1 2 0,0 4 0,1 2 0,0 3 0,1 3 0,66 4 0,-110 2 0,0 1 0,0 1 0,0 1 0,-1 0 0,1 2 0,24 11 0,108 66 0,-99-53 0,-9-5 0,0 3 0,-2 1 0,-2 2 0,-1 2 0,-1 2 0,61 74 0,-89-96-105,-2 0 0,0 0 0,0 0 0,-2 1 0,0 0 0,0 1 0,-1-1 0,-1 1 0,-1 0 0,0 0 0,-1 0 0,-1 30 0,0-16-6721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1:3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24575,'146'2'0,"161"-5"0,-205-14 0,-74 11 0,0 1 0,34-1 0,99 7 0,65-2 0,-118-16 0,-71 9 0,66-3 0,-56 9 0,1 2 0,-1 2 0,0 2 0,61 14 0,-17-4-1365,-63-12-5461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0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2729 1069 24575,'-37'3'0,"-1"1"0,1 2 0,-66 18 0,-7 2 0,-536 43 0,313-42 0,273-21 0,-1-3 0,0-2 0,0-2 0,0-4 0,1-2 0,0-2 0,0-4 0,-63-21 0,113 31 0,-62-25 0,-2 4 0,-107-21 0,125 33 0,0-2 0,2-3 0,0-3 0,-87-43 0,132 59 0,1-1 0,-1 0 0,1-1 0,-1 0 0,2 0 0,-1 0 0,1-1 0,0 0 0,0-1 0,1 0 0,0 0 0,-7-12 0,10 15 0,1-1 0,0 1 0,0-1 0,0 0 0,1 0 0,-1 0 0,2 0 0,-1 0 0,1 0 0,0 0 0,0 0 0,0 0 0,1 0 0,0 0 0,0 0 0,1 1 0,-1-1 0,1 0 0,0 0 0,1 1 0,5-9 0,2-2 0,1 0 0,1 1 0,1 1 0,0 0 0,0 0 0,22-15 0,6-2 0,51-29 0,48-15 0,152-59 0,-249 116 0,103-39 0,3 6 0,2 6 0,2 7 0,2 7 0,0 7 0,2 7 0,0 6 0,247 15 0,-352-1 0,0 2 0,0 2 0,0 3 0,99 32 0,-57-2 0,108 65 0,-41-20 0,-122-65 0,-1 2 0,61 45 0,-79-51 0,-1 1 0,0 1 0,-1 0 0,-1 2 0,-1 0 0,14 23 0,-25-34 0,-1-1 0,0 1 0,-1 0 0,0 0 0,0 0 0,-1 1 0,0-1 0,0 1 0,-1-1 0,-1 1 0,0 0 0,0-1 0,-1 1 0,0 0 0,0-1 0,-1 1 0,0-1 0,-5 11 0,0-1 0,-1 0 0,-1-1 0,0 0 0,-1 0 0,-1-1 0,-1-1 0,-23 26 0,7-14 0,-2-2 0,0 0 0,-2-2 0,-1-1 0,-1-2 0,-1-1 0,-63 26 0,0-10 0,-175 42 0,221-60-1365,31-9-5461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1:1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24575,'1720'0'0,"-1677"3"0,-1 1 0,72 16 0,-41-6 0,-27-9 0,0-2 0,0-2 0,67-6 0,-57 1 0,102 6 0,381 28 0,-536-30 0,108-1 0,114 15 0,22 5 0,291-14 0,-275-8 0,2025 3 0,-2257 0 0,0-2 0,1-2 0,-1-1 0,0-1 0,-1-1 0,45-18 0,-48 18-45,-1 1 1,1 0-1,0 2 0,1 2 0,-1 0 0,1 1 1,29 4-1,-9-1-962,-17-2-5819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1:1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24575,'465'12'0,"465"72"0,-208-33 0,-127-27 0,-472-16 0,180 26 0,55 4 0,-125-37 0,187 11 0,584 13 0,-663-28 0,1185 3 0,-1219-18 0,-27-1 0,274-17 0,48-1 0,2234 39 0,-2552-20 118,3 0-1601,-256 18-5343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1:2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24575,'172'9'0,"291"51"0,-59-3 0,636-35 0,-637-27 0,648 6 0,-985-5 0,0-2 0,89-21 0,-82 13 0,110-8 0,434 20 0,-296 5 0,2015-3 0,-2045-19 0,-28 1 0,-172 17 0,27 0 0,187-25 0,-139 4 0,189-3 0,171 26 0,-217 2 0,823-3-1365,-1096 0-5461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1:2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24575,'190'1'0,"212"-3"0,1-32 0,121-7 0,5 42 0,-198 2 0,301-3-1365,-602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1:3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24575,'560'22'0,"33"15"0,-101-2 0,212-19 0,-440-19 0,1599 3 0,-1853 0-273,0 0 0,0 1 0,0 0 0,12 4 0,1 3-6553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2:0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24575,'2342'0'0,"-2053"19"0,-8-1 0,-182-13 0,145 26 0,-144-15 0,133 4 0,122-22 0,143 3 0,-297 16 0,21 1 0,142 19 0,-235-19 0,156 2 0,372-23 0,-627 5 0,0 1 0,44 10 0,-39-6 0,43 3 0,-5-8-1365,-41-2-5461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2:1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24575,'887'0'0,"-880"0"-151,0 0-1,0 0 0,1 0 0,-1 1 1,0 1-1,0-1 0,0 1 1,11 4-1,7 10-6674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2:1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24575,'6'0'0,"20"0"0,24 0 0,10 0 0,13 0 0,5 0 0,3 0 0,-1 0 0,-1 0 0,-9 0 0,-10 0 0,-9 0 0,-7 0 0,-5 0 0,-3 0 0,-1 0 0,-7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2:1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24575,'19'0'0,"23"0"0,24 0 0,18 0 0,14 0 0,2 0 0,-4 0 0,-6 0 0,-6 0 0,-6 0 0,-3 6 0,-2 2 0,-2-1 0,-12 5 0,-11 1 0,-8-3 0,-9-2-8191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1:3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24575,'757'0'0,"-536"-18"0,-15-1 0,-91 20 0,-68 1 0,-1-2 0,1-1 0,-1-3 0,0-2 0,47-12 0,-24-4 0,75-35 0,-102 41 0,2 3 0,0 1 0,0 2 0,1 1 0,0 3 0,1 2 0,66 2 0,-107 2 0,13-1 0,1 1 0,-1 0 0,0 2 0,1 0 0,-1 1 0,0 0 0,-1 2 0,1 0 0,28 12 0,155 99 0,-107-49 0,-47-31 0,-32-27-170,0 0-1,0-1 0,1-1 1,0-1-1,0 0 0,1-1 1,27 6-1,-18-8-6655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5:4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24575,'1469'0'0,"-1232"18"0,-15 1 0,391-18 0,-278-3 0,-91-16 0,-34 0 0,700 15 0,-467 6 0,-346-3 0,23 1 0,144-16 0,-203 7 0,7 0 0,-2-2 0,76-23 0,-55 11 0,0 5 0,1 3 0,144-5 0,-140 11 0,0-4 0,145-37 0,-178 35 0,0 3 0,117-5 0,122 17 0,-116 3 0,-88 0 0,151 28 0,62 4 0,-43-36 0,187 13 0,338 11 0,-560-25 0,-112-4 0,-1-5 0,-1-5 0,136-35 0,-190 38-341,2 3 0,-1 3-1,81 2 1,-100 4-6485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5:4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0 494 24575,'36'1'0,"1"2"0,59 14 0,-8-2 0,992 96 0,-516-80 0,321 8 0,-588-43 0,361 12 0,-380 23 0,-145-13 0,148 1 0,-226-19 0,0-2 0,0-2 0,55-13 0,3-4 0,1 5 0,120-1 0,234 16 0,-205 5 0,117-3 0,434-4 0,-251-51 0,9-1 0,-156 55 0,258-11 0,-535 2 0,129-13 0,-217 15 0,-1-2 0,0-3 0,63-23 0,-56 12 0,1 2 0,1 3 0,1 3 0,0 2 0,108-8 0,111 6 0,130-3 0,-215 17 0,327 4 0,-229 29 0,-33-2 0,726-18 0,-594-15 0,-267 2 0,417 8 0,-374 3 0,203 37 0,-246-27 0,172 4 0,126-23 0,-226-2 0,-73-3 0,168-27 0,123-45 0,-210 36 0,59-13 0,343-114 0,-521 140 0,1 5 0,1 3 0,105-9 0,31-10-44,-145 23-1277,-26 6-5505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5:5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24575,'797'37'0,"2"0"0,1544-40 0,-2218 9 0,193 33 0,-242-27 0,60 1 0,261-8 0,-221-8 0,-55 4 0,36 0 0,261-31 0,-307 12 0,53-9 0,262-11 0,1322 38 0,-710 3 0,-785-6 0,278 7 0,-457 3 0,95 21 0,-99-14 0,119 8 0,520-20 0,-339-5 0,2907 4 0,-3258 0 33,1 1-1,0 1 0,28 8 0,26 4-1526,-46-11-5332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0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24575,'82'-3'0,"136"-21"0,77-35 0,10-2 0,-289 59 0,701-95 0,-159 89 0,-314 12 0,34-7 0,294 7 0,-388 12 0,8 1 0,515-14 0,-361-5 0,-95-16 0,-23 0 0,-88 17-1365,-106 2-5461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0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1437 1327 24575,'-63'0'0,"0"3"0,0 2 0,1 4 0,-91 23 0,-82 16 0,135-31 0,-179 46 0,210-48 0,46-9 0,-1-1 0,1-1 0,-1-1 0,-34 0 0,50-4 0,1 0 0,-1 0 0,0 0 0,1-1 0,-1 0 0,1-1 0,-1 0 0,1 0 0,0 0 0,0-1 0,1 0 0,-1 0 0,1-1 0,0 0 0,0 0 0,0 0 0,-9-12 0,8 6 0,-1 0 0,2-1 0,-1 0 0,2 0 0,-1 0 0,2-1 0,-1 0 0,2 0 0,0 0 0,-3-26 0,2-12 0,5-78 0,0 89 0,-2 5 0,2 0 0,2-1 0,1 1 0,2 0 0,1 0 0,2 1 0,15-38 0,0 12 0,-16 38 0,1-1 0,1 1 0,1 0 0,1 1 0,19-25 0,14-10 0,3 2 0,63-55 0,-83 86 0,9-10 0,1 2 0,67-42 0,-45 39 0,1 3 0,78-28 0,-103 46 0,1 2 0,0 2 0,0 2 0,1 1 0,59-1 0,540 9 0,-603-1 0,0 1 0,0 2 0,0 1 0,-1 2 0,0 1 0,0 2 0,-1 1 0,54 26 0,-81-34 0,0 1 0,0 0 0,0 0 0,-1 1 0,1 0 0,-1-1 0,-1 1 0,1 0 0,-1 1 0,6 10 0,24 66 0,-22-53 0,-5-12 0,-1 2 0,-1-1 0,0 0 0,-1 1 0,-1-1 0,-1 1 0,-1 0 0,0 0 0,-2-1 0,0 1 0,-1 0 0,0-1 0,-2 0 0,0 0 0,-14 32 0,-11 11 0,-2-2 0,-2-1 0,-46 58 0,14-20 0,53-77 0,0-2 0,-2 0 0,1 0 0,-2-1 0,0-1 0,-32 22 0,8-11 0,-87 42 0,112-62 0,-10 8 0,0-2 0,-1-1 0,-1-2 0,0 0 0,0-2 0,-41 7 0,3-5-1365,41-1-5461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0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24575,'275'15'0,"-86"-1"0,1148-3 0,-794-14 0,-474 3 0,583 21 0,95-4 0,-476-20 0,-52 4 0,457-16 0,-371-8 0,157-15 0,68 8 0,-379 25 0,276-29 0,111-2 0,-487 37-227,0-2-1,-1-3 1,1-1-1,-1-3 1,70-20-1,-87 17-6598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2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24575,'110'5'0,"143"25"0,-223-25 0,129 21 0,-54-8 0,181 9 0,383-28 0,-250-1 0,-354 5 0,70 12 0,54 3 0,323-17 0,-230-2 0,-61-17 0,-38 1 0,-122 12 0,114-26 0,-113 17 0,114-9 0,72 24 0,47-2 0,-267-3 0,0-2 0,-1-1 0,0 0 0,-1-2 0,1-2 0,30-16 0,-26 12 0,1 1 0,1 2 0,49-12 0,-23 17 0,-1 2 0,1 2 0,77 8 0,-12-2 0,-52-5 0,75-14 0,50-1 0,-17 15 0,218 26 0,-206-10 0,234-12 0,-195-5 0,-46 2 0,202 4 0,-341 1 0,0 3 0,56 16 0,-54-11 0,88 10 0,17-7 0,-78-6 0,1-3 0,0-3 0,111-11 0,51-35 0,-145 23 0,170-13 0,-231 32 0,233-19 0,-196 13-682,91 0-1,-130 7-6143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3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24575,'325'-2'0,"379"5"0,-245 33 0,30 1 0,793-37 0,-553-3 0,180 3 0,-828 4 0,144 26 0,-9 0 0,-48-16 0,367 18 0,-205-30 0,284-6 0,-393-14 0,49-1 0,-100 18 0,-12 2 0,263-34 0,122-34 0,26 58 26,-325 12-1417,-214-3-5435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6:5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24575,'88'-1'0,"497"24"0,-386-8 0,234-13 0,-200-5 0,103 6 0,368-7 0,-379-32 0,-130 9 0,76-4 0,285-28 0,3 31 0,-414 27 0,414 5 0,-468 4 53,178 39 0,-190-29-543,1-4-1,157 9 1,-207-24-6336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0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24575,'166'-2'0,"188"5"0,-310 2 0,-1 1 0,50 14 0,37 7 0,-58-17 0,58 9 0,170 2 0,-217-22 0,-8-1 0,1 3 0,-1 4 0,100 18 0,-78-6 0,0-3 0,1-5 0,139-5 0,-85-6 0,295 4 0,-281 15 0,52 1 0,700-16 0,-437-4 0,-237 20 0,-16 1 0,730-18 0,-456-3 0,-462-1 0,1-2 0,-1-1 0,0-2 0,65-23 0,-53 15 0,98-17 0,55-2 0,-124 18 0,1 4 0,93-2 0,-121 15 0,-27 1 0,1-1 0,-1-1 0,1-2 0,-1 0 0,0-2 0,32-10 0,-30 5 0,2 2 0,-1 1 0,1 1 0,37-2 0,126 4 0,-187 4 0,111 3 0,193-6 0,-289-1 27,-1 0 0,1-1-1,-1-2 1,20-8 0,53-14-1526,-68 24-5327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2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24575,'49'-1'0,"-1"-3"0,0-2 0,0-1 0,51-16 0,-49 12 0,0 2 0,97-4 0,106 14 0,-90 3 0,16-2 0,193-6 0,-199-11 0,62-4 0,1038 16 0,-652 6 0,374-3 0,-905 4 0,154 28 0,-150-16 0,134 4 0,-14-3 0,4 0 0,711-16 85,-441-3-1535,-458 2-5376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1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24575,'1843'0'0,"-1704"3"0,226 35 0,-239-22 0,132 1 0,128-18 0,-167-2 0,1225 3 0,-1172-20 0,-144 7 0,8 1 0,283-15 0,-85 9 0,15 0 0,997 19-1365,-1316-1-5461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2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24575,'552'26'-145,"-5"33"-827,-123-12 608,172 9-858,428 46 1177,706 6-454,-836-33 2320,-428-26-1000,525 5-216,1088-57-605,-1840-16 124,-13 0-1613,-193 19-5337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24575,'485'3'0,"522"-7"0,-646-13 0,71-2 0,1105 18 0,-730 3 0,-493-30 0,-272 23 0,64-11 0,-39 6 0,109-5 0,-140 15-1365,-6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2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24575,'152'6'0,"179"32"0,101 6 0,-252-48 0,251-37 0,46-3 0,-45 43 0,-32 1 0,-290-6 0,120-22 0,108-38 0,-84 15 0,-39 12 0,375-21 0,-497 58 0,0 3 0,1 5 0,133 26 0,203 49 0,-178-53 0,-2 0 0,-100 2 0,1-7 0,250 6 0,-37-13 0,-22 0 0,-117-19 0,178 6 0,-359 2 0,-1 2 0,1 2 0,64 22 0,-56-15 0,87 15 0,-27-21 0,195-9 0,-161-4 0,-96 0 29,0-2-1,-1-2 1,53-16-1,49-7-1507,-115 26-5347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24575,'10'1'0,"0"1"0,0 0 0,-1 1 0,1 0 0,-1 0 0,10 6 0,8 2 0,35 12 0,96 50 0,-138-64 0,0 0 0,38 10 0,-41-15 0,0 2 0,0 0 0,0 1 0,26 15 0,-22-3-1365,-6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2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24575,'877'62'-1079,"-363"-14"596,1773 33-823,-1008-50 594,-154 53 1434,-577-68 1311,-214-14-1208,-41 15-825,110 2 0,-242-20-1365,-120 1-5461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3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24575,'646'41'0,"-456"-24"0,644 50 0,-635-44 0,-76-6 0,132-1 0,1395-18 0,-1514 8 0,142 25 0,124 6 0,1085-37 0,-648-3 0,-672 4 0,418-15 0,-172-5 0,-202 14 0,18-12 0,65-2 0,-175 22 0,93-5 0,-182-3-1365,-7-3-5461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4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24575,'1572'0'0,"-1518"4"0,1 2 0,-1 2 0,-1 3 0,56 19 0,71 13 0,-97-27 0,33 7 0,0-5 0,143 3 0,-168-20 0,98 0 0,233 30 0,100 10 0,5-42 0,-209-2 0,588 3 0,-700-17 0,-37 0 0,-1-2 0,22 0 0,33 19-1365,-189 0-5461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5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24575,'77'5'0,"0"3"0,0 3 0,113 32 0,-48-10 0,202 33 0,127 28 0,118 61 0,-424-109 0,212 31 0,-248-55 0,-47-14 82,-58-6-565,-2 0 1,36 8 0,-36-3-6344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5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24575,'23'-2'0,"-1"-1"0,1-1 0,-1 0 0,0-2 0,25-10 0,17-4 0,310-70 0,-288 75 0,-1 4 0,129 0 0,311 15 0,-455 2-1365,-40 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2:2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24575,'192'-13'0,"-83"3"0,1151-40 0,-1161 50 0,691 23 0,-183-11 0,-137-9 0,-236 18 0,254 56 0,-379-58 0,227 16 0,-186-24 0,324 16 0,-162-9 0,76 7 0,312-10 0,-434-18 0,794 4 0,-791 17 0,-10 1 0,733-20-1365,-962 1-5461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7:5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1003 24575,'-755'0'0,"745"-1"0,0 1 0,0-2 0,0 1 0,0-1 0,0-1 0,1 0 0,-1 0 0,1-1 0,0 0 0,0-1 0,0 0 0,-9-7 0,14 10 0,1-1 0,0 1 0,0-1 0,0 0 0,1 1 0,-1-1 0,1-1 0,-1 1 0,1 0 0,0-1 0,0 1 0,1-1 0,-1 1 0,1-1 0,-1 0 0,1 0 0,1 0 0,-1 0 0,0 1 0,1-1 0,0 0 0,0 0 0,0 0 0,0 0 0,1 0 0,-1 0 0,1 0 0,0 0 0,0 0 0,1 1 0,-1-1 0,1 0 0,3-4 0,2-4 0,1 0 0,0 0 0,1 1 0,0 1 0,1 0 0,0 0 0,1 0 0,22-13 0,10-5 0,53-23 0,-5 3 0,-19 2 0,-2-2 0,-2-4 0,-2-2 0,-3-3 0,60-71 0,-109 114 0,1 0 0,0 1 0,1 0 0,1 1 0,0 1 0,23-11 0,116-46 0,-126 57 0,-12 4 0,1 0 0,0 2 0,0 0 0,36-4 0,-45 8 0,0 1 0,1 0 0,-1 1 0,0 0 0,0 0 0,0 1 0,0 0 0,0 1 0,0 0 0,-1 1 0,10 4 0,-11-3 0,4 0 0,-1 2 0,1 0 0,-1 0 0,11 10 0,-18-13 0,-1-1 0,1 1 0,-1 0 0,0 0 0,0 1 0,-1-1 0,1 1 0,-1-1 0,0 1 0,-1 0 0,1-1 0,-1 1 0,0 0 0,1 6 0,2 18 0,-2 0 0,-1 0 0,-1 0 0,-1 0 0,-2-1 0,0 1 0,-3 0 0,0-1 0,-2 0 0,0-1 0,-2 0 0,-1 0 0,-2-1 0,0 0 0,-29 40 0,6-26 0,27-30 0,0 0 0,0 0 0,-9 15 0,10-10 0,-1-1 0,-1-1 0,0 0 0,-1 0 0,-1-1 0,1-1 0,-2 1 0,0-2 0,0 0 0,-1-1 0,0 0 0,-23 10 0,30-15-136,0 1-1,0-1 1,0 1-1,1 1 1,-1-1-1,1 1 1,1 0-1,-1 1 0,-9 13 1,4-1-6690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8:0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24575,'1378'0'0,"-1115"19"0,-30-1 0,812-16 0,-503-5 0,1728 3 0,-2236-2 0,-1-1 0,46-10 0,-43 5 0,63-3 0,-42 7 0,58-13 0,-23 3 0,4-3 0,-62 10 0,0 1 0,40-1 0,67 7-1365,-110 0-5461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8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24575,'290'-3'0,"309"7"0,-409 14 0,35 0 0,1026-16 0,-603-5 0,374 3 0,-1007-1 0,-1-1 0,0 0 0,0-2 0,0 1 0,0-2 0,-1 0 0,0 0 0,0-1 0,20-13 0,-17 10 0,0 1 0,1 0 0,1 1 0,-1 0 0,23-4 0,10 5-19,0 2 0,91 6 0,-58 0-1289,-52-2-5518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8:2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24575,'125'-1'0,"1"6"0,169 27 0,-231-20 0,400 69 0,-303-66 0,291-12 0,-223-7 0,2646 5 0,-2595-19 0,-20 0 0,-135 18 0,-38 1 0,145-16 0,-197 10 0,121-19 0,232-6 0,1092 32 0,-1428-5 0,80-13 0,-80 7 0,75-1 0,408 11 0,-509 1 0,-1 0 0,49 12 0,-44-7 0,53 4 0,243-9 53,-174-3-1471,-121 1-5408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8:3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24575,'11'0'0,"591"14"0,-383 2 0,630 39 0,3-30 0,140-27 0,-667-16 0,-60 0 0,176-4 0,-154 11 0,-98 6 0,77-29 0,-179 18 0,109-4 0,-141 18 0,271-18 0,-178 8-55,177 9 0,-178 4-1200,-115-1-5571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38:3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24575,'1754'0'0,"-1734"0"-455,1 1 0,30 5 0,-20 2-6371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0:2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24575,'2715'0'-1365,"-2678"0"-5461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0:2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24575,'172'3'0,"0"7"0,233 44 0,-286-35 0,185 5 0,122-24 0,-171-3 0,42 5 0,337-5 0,-574-3 0,112-24 0,-112 17 0,104-10 0,106 24 0,11-2 0,-149-15 0,9-1 0,165 15 49,-166 3-1463,-110-1-5412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0:2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24575,'1775'0'0,"-1550"-18"0,-17 0 0,-108 11 0,143-26 0,-134 15 0,13 6 0,242 8 0,-181 7 0,23-3-1365,-171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2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24575,'371'-13'0,"571"-12"0,-614 28 0,327-3-1365,-609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2:3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24575,'5893'0'-1365,"-5862"0"-5461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2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24575,'254'16'0,"-60"0"0,761-10 0,-531-9 0,501 3 0,-889 2 0,0 1 0,44 11 0,-41-7 0,62 4 0,23-10 0,193-25 0,-130 10 0,249 11 0,-203 6 0,-88-1 0,165-5 0,-169-17 0,-71 8 0,116-24-1365,-157 33-5461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3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24575,'1464'0'0,"-1423"1"0,0 2 0,-1 2 0,0 1 0,47 14 0,152 62 0,-225-77 0,25 8 0,1-1 0,1-2 0,-1-2 0,66 4 0,167-9 0,-165-5 0,-40 5 0,93 16 0,-73-7 0,208 37 0,-3 1 0,-227-43 0,1-2 0,95-6 0,-131-4 0,1-1 0,-1-1 0,0-2 0,-1-1 0,43-21 0,-33 14 0,1 2 0,53-13 0,192-33 0,-85 11 0,-28 23 0,-104 19 0,37-1 0,135 5 0,-164 5 0,-64-1-273,1 1 0,-1 1 0,1 0 0,24 7 0,-15-1-6553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3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24575,'6'0'0,"8"0"0,8 0 0,6 0 0,5 7 0,-4 1-8191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24575,'531'18'0,"7"0"0,-387-20 0,153 4 0,-230 5 0,89 22 0,-102-16 0,1-3 0,97 4 0,1269-16-1365,-1398 2-5461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3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24575,'3436'0'-1365,"-3406"0"-5461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3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24575,'711'37'0,"-163"-4"0,-205-15 0,152 2 0,-474-20 0,535 21 0,-409-9-89,165-8-1,-186-5-1096,-96 1-5640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4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24575,'794'48'0,"-732"-42"0,809 71 0,-212-62 0,-420-18 0,-188 1 0,79-14 0,34-3 0,-18 19-1365,-116 0-5461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4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24575,'2385'0'0,"-2307"-3"0,0-5 0,82-17 0,-80 10 0,143-7 0,815 21 0,-456 4 0,1106-3 0,-1671 0-455,-1 0 0,30 6 0,-19 2-6371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4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24575,'697'-49'0,"-652"44"0,492-37 0,-166 7 0,-194 22 0,216 11 0,-178 5 0,284-3-1365,-468 0-5461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4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24575,'2755'0'-1365,"-2724"0"-5461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2:5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24575,'738'21'0,"-226"43"0,-269-31 0,-141-22 0,81 2 0,-108-10 0,89 15 0,45 19 0,-132-28 0,0-2 0,96-5 0,87 6 0,306 14 0,-461-17 0,-1 6 0,160 35 0,-205-34 0,56 14 0,-65-13 0,1-2 0,87 7 0,-36-15 0,1-5 0,152-22 0,-83-5 0,205-24 0,-216 52 0,16-1 0,-149-3-1365,-5-3-5461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5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24575,'1927'0'0,"-1867"-4"0,-1-2 0,0-3 0,0-3 0,99-32 0,39-9 0,-122 42 0,1 3 0,0 3 0,125 9 0,-44 0 0,346-4 0,-471-2 0,0-1 0,-1-2 0,62-18 0,-71 16 0,1 1 0,0 0 0,0 2 0,0 1 0,1 0 0,-1 2 0,1 1 0,41 4 0,-38 2 0,28 4 0,1 3 0,78 30 0,-116-37 0,0 0 0,1-1 0,-1-1 0,1-1 0,30 2 0,100-7 0,-67 0 0,527 1 0,-598 1-273,0 0 0,-1 1 0,1 0 0,10 3 0,1 4-6553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5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24575,'219'-3'0,"241"7"0,-285 13 0,43 2 0,-168-18 0,502-4 0,-394-14 0,32-2 0,333 18 92,-240 3-1549,-252-2-5369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1:5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24575,'262'18'0,"-43"-1"0,-156-16 0,310 21 0,-184-8 0,219-12 0,-197-4 0,-57 3 0,167-3 0,-165-16 0,-89 9 0,69-1 0,1291 11 0,-1206 18 0,-8 0 0,-122-16 0,95 14 0,12-7 0,-46-4 0,22 25 0,73-27-1101,-239-4 837,24 0-6562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2:0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24575,'222'6'0,"317"48"0,52-6 0,5-47 0,-275-3 0,4-21 0,-200 10 0,-85 8 0,75-22 0,16-1 0,-28 19-559,147 6-1,-239 3 314,18 1-6580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2:0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24575,'1183'0'0,"-1157"2"0,-1 1 0,0 2 0,0 0 0,-1 2 0,0 0 0,37 18 0,-33-14 0,1 0 0,0-2 0,0-1 0,34 5 0,122 21 0,-125-20 0,93 9 0,22-5 0,-92-7 0,91 0 0,359-13-1365,-502 2-5461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3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24575,'151'-2'0,"165"5"0,-206 15 0,-72-11 0,64 5 0,-67-12-1365,-5 1-5461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3:0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24575,'2895'0'-1365,"-2861"0"-5461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3:1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24575,'133'6'0,"-1"7"0,148 33 0,-207-33 0,309 64 0,-146-26 0,300 26 0,-291-40 0,-21-2 0,-62-19 0,152 8 0,-110-26 0,119 3 0,-145 17 0,57 1 0,475-20-1365,-680 1-5461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3:1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24575,'169'-1'0,"851"23"0,-385-10 0,-191-9 0,36 51 0,16 0 0,-250-37 0,38 1 0,-128-16 0,284-6 0,-403 0 0,1-2 0,70-20 0,-70 15 0,1 2 0,59-6 0,-79 13 0,0 0 0,-1-2 0,1 0 0,-1 0 0,0-2 0,33-15 0,-37 15 0,2 1 0,-1 0 0,0 0 0,1 2 0,0 0 0,20-1 0,99 5 0,-98 1 0,1-2 0,68-8 0,82-35 0,-124 26 0,1 3 0,0 2 0,72-3 0,-52 13 0,222-16 0,-270 13 0,1 1 0,0 2 0,0 2 0,-1 2 0,1 1 0,42 9 0,-45-5-1365,-4-2-5461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1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24575,'1611'0'-1365,"-1581"0"-5461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0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24575,'0'30'0,"1"-3"0,-1-1 0,-2 1 0,0-1 0,-8 34 0,7-48 0,1 0 0,1 1 0,0-1 0,1 1 0,0-1 0,1 1 0,1-1 0,0 1 0,0-1 0,1 0 0,1 0 0,0 0 0,0 0 0,2-1 0,-1 0 0,1 0 0,10 13 0,-11-19 0,-1-2 0,1 1 0,0 0 0,1-1 0,-1 0 0,1 0 0,-1-1 0,1 1 0,0-1 0,0-1 0,0 1 0,0-1 0,0 0 0,0 0 0,0-1 0,0 1 0,0-2 0,1 1 0,-1 0 0,0-1 0,0-1 0,0 1 0,0-1 0,0 0 0,-1 0 0,1 0 0,0-1 0,-1 0 0,10-7 0,-14 10 0,0-1 0,0 0 0,0 0 0,0 1 0,-1-1 0,1 0 0,0 0 0,-1 0 0,1 0 0,-1 0 0,1 0 0,-1 0 0,1 0 0,-1 0 0,0 0 0,1 0 0,-1 0 0,0 0 0,0 0 0,0 0 0,0-1 0,0 1 0,0 0 0,0 0 0,0 0 0,-1-1 0,0 0 0,0 0 0,0 0 0,0 0 0,0 0 0,0 0 0,-1 1 0,1-1 0,-1 1 0,0-1 0,1 1 0,-1-1 0,-3-1 0,-2-1 0,-1 0 0,0 0 0,0 1 0,0 0 0,-15-4 0,15 6 0,0 1 0,0 0 0,0 1 0,0-1 0,1 1 0,-1 1 0,0 0 0,0 0 0,1 0 0,-1 1 0,1 0 0,-1 1 0,-11 7 0,8-5 0,1 0 0,-1-1 0,0-1 0,-1 0 0,1-1 0,-18 4 0,-3-5-1365,2-1-5461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2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24575,'41'-2'0,"78"-14"0,-77 8 0,74-3 0,767 13 0,-872-2 0,0-1 0,0 0 0,-1-1 0,1 0 0,-1-1 0,1 0 0,-1-1 0,0 0 0,0 0 0,-1-1 0,13-8 0,-11 8 0,0-1 0,0 2 0,1 0 0,0 0 0,0 1 0,0 0 0,0 1 0,17 0 0,105 3 0,-68 1 0,570-1 0,-601 1 0,1 1 0,39 10 0,-36-6 0,58 4 0,-23-11-83,-38 0-174,-1 0 1,1 3 0,-1 0-1,44 12 1,-55-9-6570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1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24575,'142'7'0,"267"48"0,-319-40 0,27 1 0,1-5 0,161-5 0,233-55 0,-389 35 0,201 4 0,-73 6 0,-209 0 0,1-2 0,66-19 0,-67 14 0,1 2 0,64-6 0,-75 13 0,3 1 0,-1-1 0,0-2 0,63-16 0,-47 7 0,2 1 0,0 3 0,86-3 0,162 12 0,-136 4 0,2940-4 0,-2870 19 0,-4 0 0,-168-20 0,-30 0 0,0 1 0,0 1 0,0 1 0,0 2 0,-1 2 0,33 9 0,-21-2-195,0-3 0,1-1 0,0-3 0,0-1 0,1-2 0,48-3 0,-63-1-6631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2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24575,'147'0'0,"274"36"0,-283-12 0,245 37 0,-268-48 0,154-2 0,-186-17 0,0-4 0,122-30 0,-118 21 0,164-16 0,615-49 0,-300 24 0,-505 53 0,91-21 0,-102 16 0,2 2 0,103-5 0,-125 15-455,0 1 0,35 6 0,-28 1-6371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2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24575,'1328'0'0,"-1309"0"-341,0 2 0,-1 0-1,30 8 1,-18-2-6485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2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24575,'2408'0'0,"-2157"17"0,-44 0 0,-143-15 0,25 0 0,159 24 0,-135-8 0,1-4 0,197-2 0,32 6 0,-29 0 0,-250-15 0,-1 3 0,1 2 0,-1 3 0,117 37 0,-142-38 0,1-2 0,0-1 0,71 3 0,121-12 0,-85-1 0,67 5 0,208-5 0,-361-3 0,100-23 0,-95 15 0,68-5 0,15 0 0,231-60 0,-290 58 0,-24 10 0,0 2 0,83 0 0,38-5 0,32-4 0,278 14 0,-254 7 0,-200-3 0,1-2 0,-1-2 0,0-2 0,0-1 0,0-2 0,51-20 0,-58 17-341,1 1 0,-1 2-1,57-8 1,-48 13-6485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3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5149 0 24575,'-1827'0'0,"1800"2"0,1 1 0,0 1 0,0 2 0,0 0 0,-25 10 0,24-7 0,0-1 0,0-1 0,-1-2 0,-40 3 0,-431-7 0,212-4 0,252 5 0,0 1 0,-42 10 0,36-5 0,-43 2 0,14-10 0,1-4 0,-1-2 0,1-3 0,-77-21 0,85 19 0,-1 3 0,-65 0 0,-128 10 0,82 1 0,-456-3 0,613 0-170,0 1-1,0 1 0,0 0 1,1 1-1,-1 1 0,1 0 1,-17 8-1,1 2-6655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4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24575,'230'-3'0,"254"7"0,-304 12 0,62 3 0,-9-20-1365,-195 1-5461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4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24575,'3355'0'0,"-3060"-21"0,-173 8 0,9 1 0,288-15 0,1784 29 6,-1306-2-1377,-859 0-5455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4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24575,'62'-1'0,"0"-3"0,0-3 0,65-16 0,-50 8 0,155-7 0,79 21 0,-165 3 0,-136-2-273,1 0 0,0 1 0,-1 0 0,12 3 0,0 4-6553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24575,'1566'0'0,"-1355"17"0,-44-1 0,-3-11 0,296-28 0,-83 6 0,-41 5 0,-219-1 0,134-32 0,-165 30 0,1 3 0,122 0 0,-5 0 0,547-9 0,-621 22 0,-54 3 0,0 3 0,77 18 0,-68-9 0,105 4 0,-89-17 0,134 9 0,597 12 0,-549-27 0,597 3 0,-599-18 0,-50 0 0,36 17-1365,-234 1-5461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4:5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4354 39 24575,'-1290'0'0,"1257"-2"0,0-1 0,-43-10 0,38 6 0,-47-4 0,-460 8 0,281 6 0,238-2 0,0 2 0,-50 11 0,48-7 0,0-2 0,-37 2 0,-618-5 0,327-5 0,-144 3 0,488 0-91,0 0 0,0 1 0,1 0 0,-1 0 0,0 2 0,1-1 0,0 1 0,-1 1 0,1 0 0,1 1 0,-1 0 0,1 0 0,0 1 0,-18 14 0,11-2-6735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5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24575,'6'0'0,"7"0"0,9 0 0,6 0 0,4 0 0,3 0 0,1 0 0,1 0 0,0-6 0,-1-2 0,0 0 0,0 2 0,0 2 0,-1 1 0,0 2 0,-5 6 0,-9 3-8191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24575,'64'0'0,"225"7"0,-239-3 0,0 3 0,0 2 0,84 27 0,-77-20 0,71 12 0,38 11 0,-114-26 0,1-2 0,86 7 0,-16-4 0,-60-7 0,122-3 0,2-1 0,-78 13 0,-67-9 0,51 3 0,564-7 0,-337-5 0,-286 0 0,-1-1 0,0-2 0,-1-1 0,1-2 0,49-18 0,-71 22 0,16-3 0,1 1 0,-1 1 0,36-1 0,-29 4 0,54-13 0,27-11 0,-56 15 0,-1-4 0,107-40 0,-86 24 0,146-36 0,-95 31 0,-86 27 0,1 1 0,1 2 0,-1 3 0,1 1 0,60 6 0,-41-2 0,101-9 0,-89-3 0,156-14 0,-200 22 0,0 2 0,-1 2 0,1 1 0,62 13 0,-59-4 0,46 20 0,-54-20 0,1 0 0,58 13 0,101 10 0,-102-19 12,-50-8-471,0-2 0,44 2 0,-50-7-6367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24575,'73'-4'0,"133"-24"0,-32 3 0,133 3 0,-52 5 0,288 4 0,-442 13 0,-66 2 0,-1 2 0,41 9 0,-51-8 0,0 0 0,0-2 0,0-1 0,0 0 0,1-2 0,35-4 0,-6-6-682,80-27-1,-83 18-6143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2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24575,'50'-2'0,"67"-12"0,14-1 0,538 9 0,-371 8 0,-246 1 0,99 17 0,-77-7 0,11 2 0,-43-7 0,0-2 0,44 2 0,426-8 0,-227-1 0,-234 3 0,75 14 0,36 2 0,340-17 0,-235-3 0,-215-1 0,-1-2 0,95-23 0,-90 15 0,-1 3 0,62-3 0,42 14 0,50-3 0,-86-19 0,-69 11 0,-42 8-97,-1-1-1,0 0 1,1-1-1,-1 0 1,-1 0-1,1-1 1,-1 0-1,1-1 1,-1-1-1,-1 1 1,0-1-1,0-1 0,13-13 1,-7-2-6729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2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24575,'1494'0'0,"-1471"2"0,0 0 0,-1 2 0,1 1 0,-1 0 0,34 14 0,-32-11 0,0 0 0,0-2 0,0 0 0,45 3 0,503-8 0,-256-4 0,54-18 0,-192 7 0,229 11 0,-193 6 0,-164-1 0,0 3 0,0 2 0,80 22 0,-77-16 0,10-3 0,0-3 0,0-2 0,121-8 0,-56-1 0,889 4 0,-946-3 0,0-4 0,86-20 0,-86 13 0,0 4 0,91-3 0,469 16 0,-605-2 0,-1 2 0,47 10 0,-43-7 0,50 5 0,455-7 0,-276-7 0,-152 4 0,-32 2 0,1-4 0,-1-3 0,84-16 0,-50 0 0,2 5 0,0 4 0,140 5 0,-112 7-1365,-108-1-5461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2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24575,'1677'0'0,"-1468"-18"0,-34 1 0,44-1 0,34 0 0,622 17 88,-414 3-1541,-410-2-5373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7:45:3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24575,'2293'0'0,"-2263"1"0,0 2 0,44 10 0,-39-6 0,43 3 0,-35-8 0,21 2 0,83 13 0,-141-15 0,57 9 0,0 3 0,-1 2 0,65 28 0,-106-36 8,0-1 0,0-1-1,0-1 1,1-1 0,39 3 0,112-7-259,-84-3-910,-58 3-5665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24575,'6'0'0,"8"0"0,7 0 0,7 0 0,4 0 0,3 0 0,1 0 0,1 0 0,-6-7 0,-3-1 0,1 1 0,1 0 0,1 3 0,2 1 0,1 2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5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24575,'6'0'0,"8"0"0,7 0 0,7 0 0,4 0 0,3 0 0,1 0 0,1 0 0,-6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5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24575,'6'0'0,"8"0"0,7 0 0,7 0 0,4 0 0,3 0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3:5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24575,'6'0'0,"8"0"0,8 0 0,-1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4:0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24575,'6'0'0,"8"0"0,8 0 0,6 0 0,-2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4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1 24575,'-2'1'0,"-1"0"0,0 0 0,1 0 0,-1 0 0,1 1 0,0-1 0,-1 1 0,1 0 0,0-1 0,0 1 0,0 0 0,0 0 0,0 1 0,-1 2 0,-4 3 0,-42 42 0,-118 132 0,91-92 0,-71 95 0,126-155 0,1 2 0,2 0 0,1 2 0,-17 47 0,11-25 0,-2-2 0,-3 0 0,-37 53 0,2-1 0,23-26 0,3 2 0,-34 118 0,33-90 0,26-73 0,3 0 0,0 0 0,3 1 0,-4 57 0,11 156 0,2-131 0,-1-21 0,-4 155 0,-15-149 0,10-73 0,-4 47 0,9-17 0,2 1 0,3-1 0,3 1 0,2-1 0,3-1 0,3 0 0,28 79 0,159 457 0,-159-491 0,-19-50 0,22 78 0,-29-82 0,42 92 0,-26-70 0,-3 5 0,-15-41 0,24 51 0,91 210 0,-123-285 0,14 55 0,-18-57 0,1-1 0,0 1 0,1 0 0,0-1 0,1 1 0,0-1 0,0 0 0,2-1 0,11 17 0,1-6 0,-1 2 0,0 0 0,-2 1 0,-1 0 0,15 34 0,-28-54-151,0 1-1,1-1 0,-1 0 0,1-1 1,0 1-1,0 0 0,0-1 1,6 5-1,9 5-6674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4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24575,'991'0'-1365,"-961"0"-5461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4:5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24575,'12'0'0,"9"0"0,8 0 0,11-6 0,4-2 0,-4-5 0,-5-1 0,0 1 0,-2 5 0,1 2 0,-1 2 0,-5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0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24575,'2'42'0,"2"0"0,3 0 0,16 60 0,-12-56 0,-1 1 0,4 65 0,-10-47 0,3 0 0,20 81 0,-21-125 0,1 0 0,12 23 0,-11-25 0,1 1 0,8 36 0,-1 37 0,-5 1 0,-3 0 0,-6 111 0,-2 820 0,-2-997 0,-2 1 0,0-1 0,-2 0 0,-13 41 0,8-35 0,3 1 0,-6 43 0,-4 54 0,8-61 0,-2 75 0,10-119 0,-2 0 0,0 0 0,-2 0 0,-14 41 0,11-41 0,1 1 0,2 0 0,0 0 0,-1 31 0,7-39-195,-2 0 0,0-1 0,-1 1 0,-1 0 0,-1-1 0,-11 31 0,4-28-6631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5:1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5:1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24575,'19'0'0,"7"-1"0,1 1 0,-1 1 0,1 2 0,-1 0 0,0 2 0,42 12 0,4 6 0,105 20 0,-173-42 0,31 5 0,-1-3 0,70 0 0,2-1 0,-77 3-1365,-7 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5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24575,'-1'3'0,"0"0"0,0 0 0,0 0 0,0 0 0,-1-1 0,1 1 0,-1 0 0,0-1 0,0 1 0,-2 2 0,-7 12 0,-52 97 0,-94 193 0,139-267 0,0 0 0,0 1 0,3 0 0,2 1 0,-11 57 0,-6 52 0,17-90 0,2 0 0,-4 72 0,12-53 0,3-1 0,3 1 0,4-1 0,32 144 0,51 76 0,-88-293-97,0-1-1,0 1 1,0 0-1,1-1 1,-1 0-1,1 1 1,0-1-1,1 0 1,0 0-1,-1-1 1,1 1-1,1-1 0,5 5 1,12 6-6729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1:05:4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24575,'1'-1'0,"-1"0"0,0 0 0,1 0 0,-1-1 0,1 1 0,-1 0 0,1 0 0,0 0 0,-1 0 0,1 0 0,0 0 0,0 0 0,-1 0 0,1 0 0,0 0 0,0 1 0,0-1 0,0 0 0,1 1 0,-1-1 0,0 0 0,0 1 0,0 0 0,0-1 0,0 1 0,1-1 0,0 1 0,39-7 0,-37 6 0,103-6 0,138 8 0,-90 2 0,-20-6 0,145 7 0,-195 12 0,-63-11 0,1 0 0,28 2 0,-38-7 0,238 23 0,-146-12 0,1-4 0,133-9 0,-80-1 0,338 3 0,-476-1 0,0-1 0,1-1 0,27-8 0,-24 5 0,48-6 0,311 9 0,-199 6 0,-105 1 0,0 3 0,112 26 0,-121-19 0,13-4 0,1-3 0,151-9 0,-93-1 0,-20 5 0,120-5 0,-100-27 0,-30 11 0,-71 11 0,81-6 0,372 14 0,-221 1 0,-227 2 0,-1 2 0,0 2 0,0 1 0,75 26 0,-95-28 0,-1-2 0,51 4 0,27 4 0,-18 0 0,0-3 0,0-4 0,114-8 0,-46 0 0,970 3 0,-1108-1 0,-1 0 0,1-2 0,-1 1 0,0-2 0,0 0 0,0-1 0,21-9 0,21-8 0,-24 14 0,1 2 0,0 2 0,0 1 0,0 1 0,0 2 0,42 5 0,19-2 0,1253-3-1365,-1317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8:5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24575,'34'3'0,"-1"1"0,-1 2 0,1 1 0,-1 1 0,36 15 0,62 14 0,47 3 0,161 32 0,-295-66 0,87 0 0,-91-6 0,1 1 0,68 13 0,-27-2 0,1-3 0,0-4 0,125-7 0,-58-1 0,-67 4 0,-16 1 0,0-3 0,99-15 0,-76 4 0,1 5 0,97 3 0,111-9 0,69-9-1365,-334 22-5461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0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24575,'1494'0'0,"-1270"18"0,-16 0 0,139 18 0,7 0 0,-250-35 0,114 17 0,-90-5 0,245-9 0,-187-7 0,1257 3 0,-1377 3 0,68 12 0,67 3 0,-88-20 0,-57-1 0,0 3 0,-1 2 0,80 14 0,-49-3 0,1-4 0,0-4 0,126-8 0,-57 0 0,-80 5 0,114 17 0,-68-6 0,243-9 0,-186-7 0,1288 3 0,-1192 14-1132,-267-14 899,97 8-6593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3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24575,'1484'0'0,"-1446"-3"0,0-1 0,59-14 0,-60 11 0,-8-1-1365,-6-2-5461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3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24575,'1025'0'-1365,"-996"0"-5461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3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24575,'463'-21'0,"-289"-1"0,-65 8 0,136-2 0,-175 17-1365,-40-1-5461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4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24575,'171'-3'0,"185"6"0,-335 0 0,-1 1 0,1 1 0,-1 1 0,0 0 0,-1 2 0,25 12 0,-24-10 0,1-1 0,-1-1 0,1-1 0,1-1 0,37 6 0,203-5 0,17 1 0,651 15 0,-621-26 0,-302 3 0,323-7 0,-258 2 0,0-4 0,109-28 0,-102 20 0,0 3 0,1 4 0,96 0 0,-165 10 0,96-10 0,141-31 0,-150 22 0,180-13 0,154-6 0,-210 13 0,-119 18-1365,-63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24575,'0'6'0,"0"8"0,0 8 0,0 5 0,0 5 0,0 3 0,0 2 0,0-1 0,0 1 0,0 0 0,0-1 0,0 0 0,0 0 0,0-7-8191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4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24575,'56'-3'0,"65"-11"0,18-1 0,615 9 0,-415 9 0,-293-3-1365,-5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24575,'1617'0'0,"-1571"-3"0,1-1 0,-1-3 0,48-13 0,-38 7 0,80-8 0,410 15 0,-295 10 0,-122-4 0,381-14 0,-331-1 0,2 7 0,327 30 0,-474-18 0,3 0 0,0 1 0,68 18 0,-56-9 0,2-2 0,-1-2 0,96 7 0,160 16 0,-251-24 0,-1 3 0,0 2 0,53 22 0,-95-32 0,121 46 0,-79-28 0,2-1 0,110 23 0,-53-20-1365,-83-19-5461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29:4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24575,'187'-1'0,"205"3"0,-119 33 0,-183-19 0,106 4 0,560-18 0,-367-5 0,123 3-1365,-481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2:5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24575,'636'0'-1365,"-606"0"-5461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2:5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24575,'1058'0'0,"-1028"-1"0,1-2 0,45-11 0,38-3 0,-88 14-279,0-1 1,31-10-1,-48 12-250,15-4-6297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3:2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24575,'1'23'0,"2"0"0,0 0 0,12 37 0,-4-13 0,-6-30 0,1 1 0,1-2 0,0 1 0,1-1 0,13 21 0,-10-20 0,-1 1 0,-1 0 0,8 26 0,-16-42 0,-1 0 0,1-1 0,-1 1 0,1-1 0,0 1 0,0 0 0,-1-1 0,1 1 0,0-1 0,0 0 0,0 1 0,1-1 0,-1 0 0,2 2 0,-2-3 0,-1 1 0,1-1 0,0 0 0,0 0 0,-1 1 0,1-1 0,0 0 0,0 0 0,0 0 0,-1 0 0,1 0 0,0 0 0,0 0 0,0 0 0,-1 0 0,1-1 0,0 1 0,0 0 0,-1 0 0,1-1 0,0 1 0,0-1 0,5-3 0,-1 0 0,0 0 0,0-1 0,0 0 0,8-10 0,-7 8 0,79-97 0,-46 53 0,2 1 0,3 3 0,67-58 0,-100 97 0,1 1 0,0 0 0,0 1 0,0 0 0,1 1 0,0 0 0,0 1 0,0 1 0,1 0 0,-1 1 0,18-1 0,8 1 0,0 2 0,65 9 0,-75-3-1365,-6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3:2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24575,'-1'3'0,"1"-1"0,-1 1 0,1-1 0,-1 1 0,0-1 0,0 0 0,0 1 0,-1-1 0,1 0 0,0 0 0,-1 0 0,1 0 0,-1 0 0,0 0 0,0 0 0,0-1 0,0 1 0,0-1 0,0 1 0,-3 1 0,-53 26 0,38-21 0,19-7 0,-1-1 0,1 1 0,0-1 0,0 1 0,-1 0 0,1-1 0,0 1 0,0 0 0,0 0 0,0 0 0,0 0 0,0 0 0,0 0 0,0 0 0,1 0 0,-1 0 0,0 0 0,0 0 0,1 0 0,-1 1 0,1-1 0,-1 2 0,1-1 0,0-1 0,1 0 0,-1 1 0,1-1 0,-1 0 0,1 0 0,-1 0 0,1 0 0,0 1 0,-1-1 0,1 0 0,0 0 0,0 0 0,0 0 0,0-1 0,0 1 0,0 0 0,0 0 0,1 0 0,10 6 0,1 0 0,0-1 0,20 7 0,-18-7 0,-9-4-85,0 0 0,0 0-1,0 1 1,0 0 0,-1 0-1,1 1 1,-1-1 0,1 1-1,-1 0 1,-1 1 0,1-1-1,0 1 1,-1 0 0,0 0-1,5 9 1,2 14-6741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3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24575,'8'11'0,"0"1"0,-1-1 0,0 2 0,-1-1 0,0 0 0,-1 1 0,4 18 0,13 31 0,57 114 0,-74-166 0,1 0 0,1-1 0,-1 0 0,2 0 0,11 12 0,-16-18 0,-1-1 0,1 1 0,0-1 0,-1 0 0,1 1 0,1-1 0,-1 0 0,0-1 0,0 1 0,1-1 0,-1 1 0,1-1 0,-1 0 0,1 0 0,-1 0 0,1-1 0,0 0 0,-1 1 0,1-1 0,4-1 0,-5 0 0,-1 0 0,0 0 0,0 0 0,0 0 0,0-1 0,0 1 0,0-1 0,-1 1 0,1-1 0,0 0 0,-1 0 0,0 1 0,1-1 0,-1 0 0,0 0 0,0-1 0,0 1 0,0 0 0,1-3 0,14-53 0,-9 28 0,0 12 0,1 1 0,0 0 0,2 1 0,0 0 0,0 0 0,23-24 0,-13 18 0,1 1 0,1 1 0,38-27 0,-51 41-195,1 1 0,-1 0 0,1 0 0,0 1 0,0 0 0,21-4 0,-3 3-6631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3:3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24575,'-15'1'0,"1"0"0,-1 1 0,1 1 0,0 0 0,0 1 0,0 1 0,0 0 0,-17 10 0,-1 2 0,0 2 0,-31 25 0,61-43 0,0 0 0,1 0 0,-1 0 0,0 1 0,1-1 0,-1 0 0,1 1 0,0-1 0,-1 1 0,1 0 0,0-1 0,0 1 0,0 0 0,0 0 0,0 0 0,0-1 0,0 4 0,1-4 0,0 0 0,1 0 0,-1-1 0,0 1 0,1 0 0,-1 0 0,0 0 0,1 0 0,-1-1 0,1 1 0,-1 0 0,1 0 0,0-1 0,-1 1 0,1-1 0,0 1 0,-1 0 0,1-1 0,0 1 0,0-1 0,0 1 0,-1-1 0,1 0 0,0 1 0,2-1 0,9 4 0,1-1 0,-1-1 0,1 0 0,14 0 0,-11-1 0,94 19 0,-66-10 0,-39-9-97,1 0-1,-1 0 1,1 1-1,-1 0 1,0 0-1,0 0 1,0 0-1,0 1 1,0 0-1,0 0 1,-1 0-1,1 1 0,3 4 1,9 13-6729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6:5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24575,'75'0'0,"15"-2"0,0 4 0,0 4 0,123 23 0,-48 10 0,259 25 0,251-57 0,-358-11 0,-200 3 0,2 0 0,161 17 0,-107 0 0,234-10 0,-256-7 0,-111 1 0,-1-2 0,1-2 0,-1-1 0,0-3 0,0 0 0,61-24 0,-82 24 0,2 0 0,-1 1 0,1 0 0,0 2 0,0 1 0,1 0 0,35-1 0,5 5 0,0 2 0,101 19 0,-76-11 0,1-3 0,153-8 0,-88-2 0,187-17 0,-144 9 0,-55 6 0,-109 1 0,-1-2 0,0 0 0,33-13 0,-34 10 0,-1 1 0,1 1 0,45-4 0,19 11 0,-67 2 0,1-2 0,-1-1 0,0-1 0,44-10 0,-34 4 0,-1 1 0,2 2 0,44-1 0,113 8 0,-68 1 0,403-3-1365,-499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24575,'0'14'0,"0"-1"0,-1 0 0,0 1 0,-1-1 0,0 0 0,-1 0 0,-1 0 0,0 0 0,-1-1 0,0 1 0,-1-1 0,-13 21 0,-3 1 0,21-20 0,2-14 0,0 0 0,0 1 0,-1-1 0,1 1 0,0-1 0,0 0 0,0 0 0,0 1 0,-1-1 0,1 0 0,0 0 0,0 0 0,0 0 0,0 0 0,0 0 0,0 0 0,0 0 0,-1 0 0,1-1 0,2 1 0,18-7 17,0 0 0,0-2-1,0 0 1,-1-1 0,0-1 0,-1-1-1,31-25 1,-27 19-392,1 2 1,0 0-1,53-23 0,-48 29-6451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6:5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24575,'778'18'0,"-106"0"0,338-17 92,-467-2-1549,-512 1-5369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0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24575,'39'-1'0,"50"-9"0,2 0 0,736-5 0,-651 16 0,170 30 0,-275-21 0,176 36 0,-163-26 0,1-5 0,107 7 0,387-22 0,-262-2 0,-247 8-1365,-41 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2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24575,'2603'0'0,"-2543"3"0,-1 4 0,1 1 0,103 31 0,-27-7 0,-66-22 0,0-2 0,0-4 0,98-7 0,-53 0 0,-64 1 0,70-14 0,-70 8 0,71-2 0,-54 10-1365,-38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2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24575,'801'0'-1365,"-765"0"-5461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3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24575,'742'0'-1365,"-712"0"-5461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3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24575,'1588'0'-1365,"-1558"0"-5461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4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24575,'2401'0'0,"-2367"-2"0,1-1 0,42-10 0,-40 6 0,62-5 0,598 11 0,-335 3 0,-302 1 0,77 13 0,-75-7 0,68 1 0,-14-13 0,83 5 0,-114 14 0,-62-10 0,-1-1 0,26 1 0,-48-6 0,47 3 0,-1 1 0,50 12 0,-1-2 0,-72-13 0,-1 2 0,1 1 0,33 9 0,179 57 0,-153-47 0,-56-17 0,0 0 0,1-2 0,-1-1 0,1-1 0,28-1 0,7-6 0,63-11 0,-75 10 0,84 2 0,-88 4 0,-1-2 0,66-10 0,-13-12 0,-68 15 0,0 1 0,1 2 0,58-5 0,673 10 0,-347 3 0,-321 1 0,110 16 0,-111-5 0,-30-3 0,0-3 0,0-2 0,0-4 0,88-6 0,46-12 0,201 9 0,-302 7 0,-25 4 0,0 2 0,0 3 0,-1 3 0,-1 4 0,82 29 0,-89-29 0,0-2 0,70 7 0,-70-13 0,0 3 0,79 24 0,123 36 0,-197-53 0,133 18 0,-33-9 0,-83-13 0,148 8 0,87-20 0,0 0 0,-103 17 0,-98-6 0,53 14 0,-123-17 0,0-2 0,0-2 0,65-1 0,3-11 0,-1-5 0,141-32 0,-100 18 0,-94 17 0,70-18 0,50-11 0,-111 25 0,72-23 0,-106 24-1365,-4 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7:4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24575,'-6'6'0,"-8"2"0,-1 6 0,-5 0 0,-4-2 0,1 3 0,-1-2 0,4-2-8191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8:3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24575,'50'-1'0,"262"6"0,-221 1 0,127 25 0,3 19 0,-108-21 0,2-6 0,125 10 0,209-17 0,-172-4 0,-217-13 0,1-3 0,94-19 0,-118 15 0,409-94 0,-393 90 0,0 2 0,0 2 0,61 0 0,164 10 0,-112 2 0,-17-4-1365,-120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8:3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24575,'338'-2'0,"382"5"0,-510 9 0,266 49 0,-342-33 0,-77-14 0,0-4 0,85 7 0,397-16 94,-245-4-1553,-265 3-5367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1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24575,'0'6'0,"0"8"0,0 8 0,0 6 0,0 4 0,0 9 0,0 3 0,0 1 0,0-2 0,0-2 0,0-2 0,0-2 0,0-1 0,0-1 0,0 0 0,0 0 0,0 0 0,0-6-8191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8:3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24575,'44'-2'0,"64"-11"0,-1 0 0,671 2 0,-462 14 0,1334-3 0,-1346-18 0,-27 0 0,-62 20 0,100-4 0,-259-4 0,96-22 0,-94 15 0,77-7 0,149 18 0,-7 0 0,-141-14 0,36-2 0,-111 16 0,28 1 0,0-5 0,154-28 0,-166 14 0,0 4 0,1 3 0,109-4 0,-110 16 0,308 6 0,-142 32 0,-53-6 0,189 8 0,-359-36 0,0 1 0,0 1 0,-1 1 0,0 0 0,0 2 0,20 11 0,-21-10 0,1-1 0,-1 0 0,1-1 0,0-1 0,1-1 0,29 4 0,44 3 0,-1 5 0,116 35 0,-142-34 0,11 4 0,-28-7 0,1-2 0,1-2 0,0-2 0,70 2 0,874-14 0,-906-2 0,1-4 0,126-28 0,-191 32 0,55-5 0,-1 2 0,2 5 0,82 6 0,-18 0 0,310-3 0,-419 2 0,1 1 0,40 10 0,48 4 0,377-13 0,-256-7 0,-117 2 0,5-1 0,163 19 0,63 39 0,-312-48 0,191 21 0,48 9 0,-95 0 0,1-9 0,319 9 0,-375-45 0,204-37 0,-287 35 0,46-3-1365,-62 9-5461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8:5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24575,'236'-20'0,"-125"8"0,108-23 0,-142 19 0,130-8 0,487 23 0,-331 3 0,-329-2-1365,-4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9:1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24575,'1346'0'0,"-1301"3"0,0 2 0,0 2 0,54 16 0,25 3 0,-1-7 0,243 5 0,-293-20 0,-1 2 0,94 22 0,-90-14 0,134 8 0,-24-3 0,-116-8 0,28 5 0,165 6 0,644-24 0,-705 19 0,-28-1 0,303-16 0,-263-22 0,-120 10 0,80-20 0,-120 19 0,102-10 0,6 20 0,-106 5 0,1-4 0,-1-1 0,103-21 0,157-30 0,-222 42 0,20 1 0,201 8 0,-155 6 0,787-4 0,-819 7 0,143 25 0,114 5 0,-165-38 0,-73-1 0,188 20 0,-14 40 0,-67-21 0,-173-27 0,116 25 0,-128-16 0,0-3 0,2-2 0,-1-4 0,78 0 0,1273-12 0,-1173 21 0,-38-1 0,394-14 0,-309-5 0,15-19 0,-171 8 0,-31 5 0,465-22 0,-208 9 0,-284 13 0,123-18 0,-27-8 0,2 9 0,293-4 0,-427 29 60,73-9 0,-97 5-308,0 0 1,0-2-1,0 0 1,-1-1-1,30-15 1,-19 5-6579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9:3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24575,'351'2'0,"382"-5"0,-653-4 0,-1-3 0,97-26 0,-99 18 0,0 3 0,107-6 0,145 23-1365,-300-1-5461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39:3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24575,'2792'0'0,"-2501"-18"0,-47 2 0,-106 13 0,340-24 0,68-59 0,-219 41 0,91-16 0,-325 47 0,152-5 0,96 21 0,-111 2 0,695-4 0,-700 18 0,-14 1 0,-128-18 0,-13-2 0,0 3 0,0 3 0,-1 3 0,72 18 0,-81-8 0,1-3 0,1-3 0,1-2 0,75 1 0,641-14-1365,-744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4:5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24575,'536'-22'0,"-392"12"0,-51 5 0,116-23 0,130-30 0,60-12 0,-319 58 0,0 3 0,0 3 0,133 9 0,-57 0 0,-93-3 0,-21-3 0,-1 3 0,0 2 0,1 1 0,-1 2 0,-1 2 0,44 13 0,53 16 94,-62-18-1553,-45-10-5367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5:0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24575,'71'-1'0,"1"3"0,-1 3 0,0 3 0,-1 3 0,82 24 0,-108-21 0,0-3 0,1-1 0,60 4 0,-80-12 0,0-1 0,0-2 0,1-1 0,-1 0 0,0-2 0,0-1 0,37-12 0,-26 5 0,2 2 0,-1 2 0,1 1 0,53-2 0,154 7 0,-115 5 0,-112-4 0,0-1 0,0 0 0,0-1 0,0-1 0,0 0 0,26-12 0,98-53 0,-114 54 0,-12 8 0,0 1 0,0 1 0,1 0 0,-1 2 0,1-1 0,0 2 0,18 0 0,42-8 0,-20 0 0,0 2 0,0 3 0,0 3 0,1 2 0,94 12 0,-7 16 0,-80-14 0,0-3 0,82 4 0,-110-12 0,-1 2 0,0 1 0,53 16 0,-54-12 0,1-2 0,0-1 0,53 4 0,-14-11 0,-37-1 0,0 2 0,70 10 0,-19 2 0,1-5 0,175-6 0,-131-4 0,-89 0 0,-1-3 0,1-1 0,58-17 0,-57 11 0,0 3 0,91-7 0,725 15 0,-379 4 0,442-3 0,-887 2 0,0 2 0,50 11 0,-17-2 0,11 2 0,-40-6 0,70 5 0,41 4 0,-99-9 0,67 1 0,113 7 0,-167-8 0,1-3 0,0-4 0,0-2 0,93-12 0,-85-2 0,201-30 0,-86 9 0,-28 4 0,-119 24-195,1 3 0,-1 2 0,1 1 0,-1 3 0,1 1 0,59 13 0,-73-8-6631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5:0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24575,'2902'0'0,"-2859"-2"0,80-14 0,-75 7 0,58-1 0,124-11 0,-92 9 0,237 8 0,-186 7 0,-169-3 0,70 0 0,-1-3 0,101-16 0,12-1 0,-22 3 0,-69 5 0,-60 7 0,67-14 0,-64 10 0,0 3 0,1 2 0,0 2 0,62 6 0,0-1 0,954-3-1365,-1040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5:1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24575,'429'-2'0,"472"5"0,-452 37 0,-145-7 0,-243-26 0,70 18 0,-74-12 0,89 7 0,314-16 0,-78-4 0,-315 6 0,0 3 0,101 27 0,-88-16 0,88 8 0,444-16 0,-377-16 0,-106 6 0,-54 1 0,0-3 0,1-4 0,100-18 0,125-23 0,-46 8 0,-135 18 0,1 6 0,182 2 0,-279 10 0,-1-1 0,0-1 0,0-1 0,0-1 0,0-1 0,41-17 0,-55 20 0,14-4 0,0 1 0,1 1 0,-1 1 0,46-2 0,100 8 0,-60 2 0,227-4-1365,-306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5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24575,'782'36'0,"1"1"0,1985-39 0,-2714 5 0,67 11 0,41 4 0,656-15 0,-420-6 0,719 3 0,-1079-2 0,-1-2 0,1-1 0,-1-2 0,44-14 0,-27 7 0,5 3 0,1 4 0,-1 1 0,1 4 0,83 6 0,-12 0 0,13-2 0,185-5 0,-275-3 0,97-24 0,-105 18 0,1 3 0,92-7 0,697 16 98,-372 2-1561,-429-2-5363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4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24575,'8'-1'0,"0"0"0,0-1 0,0 0 0,0 0 0,10-4 0,26-7 0,42 4 0,1 5 0,96 6 0,-39 1 0,-118-3-103,97 5 339,-108-3-450,-1 0 0,0 1 0,0 1 0,0 1 0,0 0 0,19 10 0,-10-2-6612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45:1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24575,'3960'0'0,"-3867"-5"0,153-27 0,-145 16 0,104-4 0,615 18 0,-398 5 0,-35 11 0,591 10 0,-644-27 0,-240 3 0,26-2 0,-1 5 0,155 24 0,-138-6 0,0-7 0,193-3 0,1206-14 0,-889 4 0,-575 2 0,73 12 0,56 4 0,514-20 0,-454-18 115,13 0-1595,-244 20-5346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2:56:3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24575,'26'2'0,"0"0"0,0 2 0,31 8 0,18 4 0,639 91 0,-501-74 0,2-10 0,246-6 0,696-19 0,-657 3 0,-239 17 0,-39 0 0,240-17 0,228 12 0,535 11 0,-830-26 0,1343 2 0,-1436 18 0,-21 0 0,-210-17 0,73 2 0,264-28 0,18-17 0,-293 31 0,180-40 0,-172 24 0,142-38 0,-48 10 0,-191 47-455,0 3 0,87 0 0,-101 6-6371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1:4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24575,'28'0'0,"36"-1"0,0 3 0,116 19 0,-103-4 0,-34-6 0,0-2 0,68 4 0,557-10 0,-333-6 0,1791 3 0,-1898 18 0,-22 0 0,-156-16 0,1 3 0,-1 2 0,0 1 0,-1 3 0,67 25 0,-72-22 0,-22-8 0,0 1 0,-1 1 0,0 1 0,-1 1 0,38 24 0,-46-25 0,0-2 0,0 0 0,1-1 0,0 0 0,0 0 0,0-2 0,1 1 0,-1-2 0,1 0 0,22 2 0,13-2 0,86-6 0,-42-1 0,-58 4-1365,-4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2:0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758 833 24575,'-431'0'0,"415"-1"0,0-1 0,1 0 0,-1-1 0,1 0 0,-1-1 0,1-1 0,0-1 0,1 0 0,-1 0 0,-13-11 0,17 11 0,0-1 0,1 0 0,0-1 0,0 0 0,1-1 0,0 0 0,1 0 0,-1-1 0,2 0 0,0-1 0,0 0 0,1 0 0,-6-13 0,6 1 0,1 0 0,2 0 0,0-1 0,1 1 0,1-1 0,5-46 0,-1 8 0,-3 53 0,1-1 0,0 1 0,0-1 0,1 1 0,0-1 0,1 1 0,0 0 0,1 0 0,-1 0 0,2 1 0,-1-1 0,7-8 0,6-4 0,0 1 0,2 1 0,23-20 0,-21 22 0,0 1 0,2 0 0,0 2 0,0 1 0,1 0 0,42-14 0,-37 20 0,1 1 0,1 1 0,-1 2 0,1 1 0,-1 2 0,49 5 0,7-2 0,-48-3 0,-6 0 0,60 6 0,-82-4 0,1 0 0,0 1 0,-1 0 0,0 1 0,0 0 0,0 0 0,0 1 0,0 0 0,12 11 0,5 2 0,1 0 0,38 17 0,38 23 0,-91-48 0,1 2 0,-2-1 0,13 16 0,24 22 0,-39-40 0,-2 0 0,1 1 0,-1 0 0,0 0 0,-1 1 0,0 0 0,-1 1 0,-1-1 0,1 1 0,-2 0 0,0 0 0,5 22 0,-4-9 0,-1 1 0,-1-1 0,-2 1 0,0-1 0,-4 38 0,2-54 0,0-1 0,0 1 0,-1-1 0,0 1 0,-1-1 0,0 0 0,0 0 0,0 0 0,-1 0 0,0-1 0,-1 1 0,0-1 0,0 0 0,-1 0 0,1-1 0,-1 0 0,-1 0 0,1 0 0,-1-1 0,0 0 0,0 0 0,-1 0 0,0-1 0,1 0 0,-1-1 0,-13 4 0,2-2-119,-8 3-296,-1-1-1,-44 5 1,43-10-6411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2:4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24575,'6'1'0,"0"-1"0,-1 1 0,1 1 0,0-1 0,-1 1 0,7 3 0,20 5 0,114 13 0,227 7 0,152-30 0,-222-3 0,661 3 0,-725-19 0,-5 1 0,449 19-1365,-652-1-5461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3T13:03:14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2637 863,'-6'11,"-1"0,0-1,-1 0,-15 16,-12 15,-408 622,211-300,25-54,-364 580,505-761,40-76,-1 0,-48 65,70-109,-1-1,0 0,0 0,0-1,-1 0,0 0,0 0,-1-1,1 0,-1 0,0-1,-1 0,1-1,-10 3,18-5,-1-1,0 0,0 0,0 1,1-1,-1 0,0 0,0 0,0 0,0 0,1 0,-1-1,0 1,0 0,0 0,1 0,-1-1,0 1,0 0,1-1,-1 1,0-1,1 1,-1-1,0 1,1-1,-1 0,1 1,-1-2,0 1,1 0,0-1,0 1,0-1,0 1,0-1,0 1,0 0,1-1,-1 1,0-1,1 1,-1 0,1-1,0 0,33-49,5 4,3 2,68-58,108-69,-193 154,892-612,-744 523,355-211,16 34,-443 237,374-166,-266 122,156-62,-241 96,-98 43,1 1,0 1,1 1,0 2,56-12,-61 15,-23 6,1 0,-1-1,0 1,0 0,0 0,0 0,0-1,0 1,0 0,0 0,0 0,0-1,0 1,0 0,0 0,0 0,0-1,0 1,0 0,0 0,0 0,0 0,0-1,0 1,-1 0,1 0,0 0,0 0,0-1,0 1,0 0,0 0,-1 0,1 0,0 0,0 0,0-1,0 1,-1 0,1 0,0 0,0 0,0 0,-1 0,1 0,0 0,0 0,0 0,-1 0,-45-11,-201-3,97 9,-804-65,83-27,575 63,-727-11,823 43,-420-58,290 18,301 38,-44-13,2 1,71 16,0 0,0 0,0 0,0 0,0 1,0-1,0 0,0 0,0 0,0 0,0 0,0 0,0 0,0 0,0 0,0 0,0 0,0 0,0 1,0-1,0 0,0 0,0 0,0 0,0 0,0 0,0 0,0 0,0 0,0 0,0 0,0 0,0 0,0 1,0-1,0 0,0 0,-1 0,1 0,0 0,0 0,0 0,0 0,0 0,0 0,0 0,0 0,0 0,0 0,0 0,0 0,0 0,-1 0,1 0,0 0,0 0,0 0,10 9,19 10,210 106,-107-60,1041 604,-206-60,-508-318,-356-233,2-4,112 40,-62-29,-48-19,146 69,-200-85,72 54,-87-57,-36-25,0 0,0-1,0 1,0-1,0 0,0 0,1 0,-1 0,0 0,1 0,-1-1,1 1,-1-1,1 1,-1-1,1 0,-1 0,1 0,3-1,-4 0,0-1,0 1,0 0,-1-1,1 1,0-1,-1 0,1 0,-1 1,0-1,0 0,0 0,0 0,0 0,0 0,0 0,-1-1,1 1,-1 0,1 0,-1 0,0-5,1-9,0 1,-1-1,-1 0,-1 0,0 0,-6-19,-33-97,19 67,-113-328,-287-586,202 504,93 193,21 28,-22-47,126 295,0 1,-1 0,1 0,-1 0,0 1,-1-1,1 1,-1 0,0 0,0 0,0 0,-1 0,-4-2,-11-2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3:1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24575,'126'0'0,"196"-4"0,-248 0 0,0-5 0,97-22 0,-89 11 0,1 4 0,1 4 0,152-3 0,-215 15 0,262 6 0,-213 0 0,1 2 0,70 19 0,-25-3 0,221 19 0,-48-12 0,-173-14 0,0-6 0,181-6 0,216-37 0,-271 16 0,156-4 0,-301 18 0,252 5 0,-243 11-1365,-64-6-5461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3:1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24575,'4090'0'0,"-3917"4"0,271 40 0,192 22 0,114 20 0,-573-53-1365,-110-22-5461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3:2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24575,'56'-2'0,"103"-17"0,-60 4 0,604-63 0,7 47 0,-600 33-56,-26 0-598,110-9-1,-142-1-6171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3:2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 24575,'-1'5'0,"0"0"0,0 0 0,-1 0 0,1 0 0,-1 0 0,0 0 0,-1 0 0,1 0 0,-1-1 0,-3 6 0,-6 9 0,-75 172 0,20-38 0,23-54 0,4 2 0,-31 122 0,-28 219 0,93-408 0,1 1 0,1-1 0,2 1 0,2 0 0,1 0 0,2-1 0,1 1 0,2-1 0,1 0 0,2 0 0,1 0 0,1-2 0,2 1 0,2-2 0,0 1 0,2-2 0,38 51 0,-8-25 0,80 75 0,-113-120-114,0-1 1,0 0-1,1-2 0,0 1 0,1-2 1,0 0-1,0-1 0,0-1 0,1 0 1,0-1-1,22 3 0,-2-3-6712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0:57:51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 24575,'-1'6'0,"0"1"0,-1-1 0,0 1 0,0-1 0,0 0 0,-1 0 0,0 0 0,0 0 0,-8 10 0,-12 27 0,18-28 0,-1 0 0,0 0 0,-1-1 0,0 0 0,-1-1 0,-1 1 0,-11 12 0,6-7 0,1 0 0,0 0 0,-18 42 0,1-3 0,17-30 0,1 0 0,1 1 0,-11 47 0,6-19 0,2-1 0,-7 60 0,11-54 0,0 22 0,3 1 0,9 141 0,1-74 0,-4-77 0,0-11 0,2 0 0,14 91 0,29 156 0,-38-269 0,1 71 0,-7-73 0,3 0 0,8 41 0,32 116 0,-28-84 0,-14-91 0,1-1 0,1 1 0,0-1 0,2 0 0,0 0 0,2 0 0,0-1 0,1 0 0,12 21 0,-5-14 0,-1 0 0,16 47 0,-22-51 0,1 0 0,2 0 0,0 0 0,1-2 0,20 27 0,-16-29-341,1-1 0,0-1-1,30 22 1,-26-23-6485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3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24575,'607'0'0,"-548"3"0,93 16 0,-78-7 0,98 22 0,-118-20 0,0-3 0,76 5 0,23-17 0,-112-2 0,0 2 0,1 2 0,-1 2 0,0 1 0,77 19 0,-44-3 0,2-4 0,151 13 0,-202-26 0,58 4 0,0-3 0,0-4 0,0-3 0,0-4 0,162-35 0,217-72 0,-392 98 0,1 2 0,1 3 0,78-1 0,223 13 0,-152 3 0,280-4-1365,-471 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4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24575,'22'2'0,"-1"0"0,1 2 0,-1 1 0,1 0 0,-2 1 0,28 13 0,12 2 0,90 21 0,177 24 0,-228-49 0,6-3 0,2-5 0,170-8 0,28 2 0,-259 2 0,0 2 0,61 18 0,36 7 0,4 0 0,-98-19 0,94 12 0,364-18 0,-270-11 0,57 22 0,8 1 0,-207-18 0,124-5 0,-178-1 0,-1-3 0,45-13 0,-46 10 0,0 2 0,54-5 0,-34 10 0,1-2 0,-1-3 0,0-2 0,65-22 0,-80 20 0,1 2 0,46-5 0,-43 9 0,79-24 0,-94 21-341,-1 1 0,1 1-1,64-6 1,-65 13-6485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1755 24575,'0'91'0,"5"255"0,1-244 0,26 139 0,-8-128 0,37 112 0,-42-172 0,2 0 0,2-2 0,3 0 0,36 54 0,-43-78 0,0-1 0,2-1 0,1 0 0,1-2 0,0-1 0,2-1 0,1-1 0,0-1 0,1-1 0,32 14 0,-21-13 0,1-3 0,0-1 0,1-2 0,0-1 0,1-3 0,80 9 0,-22-12 0,179-12 0,-214-1 0,-2-2 0,1-3 0,-1-3 0,75-29 0,232-115 0,-290 120 0,125-82 0,-171 97 0,0-1 0,-2-2 0,0-1 0,-3-1 0,48-63 0,-25 19 0,-4-2 0,-4-2 0,68-164 0,-87 173 0,-3-1 0,-3-1 0,-3 0 0,-3-2 0,3-96 0,-16-203 0,-4 301 0,-4 1 0,-2-1 0,-25-80 0,-3 24 0,-5 1 0,-5 3 0,-71-126 0,105 223 0,0 1 0,-2 0 0,0 2 0,-1 0 0,-2 1 0,0 1 0,-1 1 0,-1 0 0,-1 2 0,-47-28 0,-2 8 0,-1 3 0,-1 3 0,-2 4 0,-1 3 0,-94-17 0,-3-4 0,-32-6 0,126 37 0,0 5 0,-120-1 0,183 11 0,0 0 0,0 1 0,0 1 0,0 0 0,0 1 0,1 1 0,-31 13 0,22-5 0,-1 1 0,2 1 0,0 1 0,-24 21 0,-7 13 0,3 3 0,-79 101 0,52-49 0,-110 197 0,102-158 0,-16 30 0,99-166 0,0-1 0,0 0 0,0 1 0,0-1 0,-10 12 0,13-19 0,1 1 0,-1-1 0,1 1 0,-1-1 0,1 1 0,-1-1 0,1 0 0,-1 1 0,0-1 0,1 0 0,-1 1 0,1-1 0,-1 0 0,0 0 0,1 1 0,-1-1 0,0 0 0,1 0 0,-1 0 0,0 0 0,1 0 0,-1 0 0,0 0 0,1 0 0,-1 0 0,-1-1 0,1 0 0,0 0 0,-1 0 0,1-1 0,0 1 0,0 0 0,0-1 0,0 1 0,0 0 0,0-1 0,0 1 0,0-1 0,1 0 0,-1 1 0,1-1 0,-1-3 0,-86-393 0,76 334 0,3 0 0,3 0 0,5-98 0,1 137 0,21 407 0,-11-154 0,-6-62 0,-5-163 0,0 0 0,0 1 0,1-1 0,-1 0 0,1 0 0,0 0 0,0 0 0,0 0 0,0 0 0,1 0 0,-1 0 0,1 0 0,3 3 0,-4-4 0,0-1 0,1 0 0,-1 0 0,1 0 0,0 0 0,-1 0 0,1 0 0,0 0 0,-1 0 0,1-1 0,0 1 0,0-1 0,0 1 0,0-1 0,0 0 0,-1 0 0,4 0 0,6-1 0,-1-1 0,1-1 0,-1 0 0,1 0 0,-1-1 0,15-7 0,-21 9 0,149-78 0,-112 55 0,2 3 0,1 1 0,0 2 0,61-18 0,-94 34-136,1 1-1,0-1 1,0 2-1,0 0 1,0 0-1,0 1 1,0 0-1,0 1 0,21 5 1,-11 3-6690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6:0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24575,'0'20'0,"0"1"0,2-1 0,7 36 0,2-1 0,306 1830-4896,-128-614 4517,31 93-590,-190-1216 1083,51 317 3503,-78-427-9295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6:0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24575,'11'521'-557,"94"629"0,-72-888 824,70 375 580,-27-210-847,-75-416 0,61 306 0,-5-30 0,-47-217 0,-3 1 0,-3 84 0,-2-121 0,0 1 0,3 0 0,1-1 0,10 36 0,12 71 0,-15 81 0,-1-8 0,8 21-1365,-19-194-5461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6:0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24575,'1611'0'-1365,"-1580"0"-5461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6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24575,'19'-2'0,"1"-1"0,-1-1 0,0-1 0,0-1 0,-1 0 0,1-1 0,-2-1 0,30-18 0,14-4 0,14 1 0,2 3 0,151-30 0,51-15 0,-203 43 0,-31 11 0,65-16 0,-57 21 0,1 2 0,0 2 0,69 0 0,19 9-1365,-111-1-5461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7:4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24575,'1326'0'0,"-1047"18"0,5 2 0,264-22-1365,-517 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8:1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 24575,'-29'-1'0,"17"1"0,-1-1 0,0 2 0,1-1 0,-1 2 0,-17 3 0,27-4 0,0 0 0,-1 1 0,1-1 0,0 1 0,0 0 0,0 0 0,0 0 0,0 0 0,1 0 0,-1 0 0,0 1 0,1 0 0,0-1 0,0 1 0,-1 0 0,2 0 0,-1 0 0,0 0 0,1 0 0,-1 1 0,1-1 0,0 0 0,-1 7 0,-2 15 0,1 1 0,2-1 0,0 0 0,2 1 0,0-1 0,2 1 0,1-1 0,1 0 0,12 35 0,-15-56 0,-1 1 0,2 0 0,-1-1 0,0 0 0,1 0 0,0 0 0,0 0 0,0 0 0,0 0 0,1-1 0,0 1 0,-1-1 0,1 0 0,5 3 0,-7-5 0,0 0 0,-1-1 0,1 1 0,-1 0 0,1-1 0,0 1 0,-1-1 0,1 0 0,0 1 0,0-1 0,-1 0 0,1 0 0,0 0 0,0 0 0,-1-1 0,1 1 0,0 0 0,0-1 0,-1 1 0,1-1 0,0 1 0,-1-1 0,1 0 0,-1 0 0,1 0 0,-1 0 0,1 0 0,-1 0 0,0 0 0,1 0 0,-1-1 0,0 1 0,0 0 0,0-1 0,0 1 0,0-1 0,0 1 0,-1-1 0,1 0 0,0 1 0,-1-1 0,1-2 0,7-20 0,0-1 0,6-45 0,-7 36 0,-2-1 0,-1-1 0,-1-47 0,-1 76 0,5 15 0,4 17 0,0 40 0,-10-52 0,1-1 0,0 0 0,0 1 0,1-1 0,1 0 0,0-1 0,10 20 0,-7-19 0,-1 0 0,0 1 0,-1-1 0,0 2 0,-1-1 0,0 0 0,-1 1 0,2 25 0,-4-30 0,-1 0 0,0 0 0,-1 1 0,0-1 0,0 0 0,-1 0 0,-1 0 0,1 0 0,-1 0 0,-1-1 0,1 1 0,-1-1 0,-11 15 0,10-17 0,0 1 0,0-1 0,-1-1 0,0 1 0,0-1 0,-1 0 0,0 0 0,1-1 0,-2 0 0,1 0 0,0 0 0,-12 3 0,14-6 0,0 1 0,-1-1 0,1 0 0,-1 0 0,1-1 0,-1 1 0,1-1 0,-1-1 0,1 1 0,-1-1 0,1 0 0,-1 0 0,1 0 0,0-1 0,0 0 0,0 0 0,-1 0 0,2-1 0,-8-4 0,10 6 0,0-1 0,-1 1 0,1-1 0,0 0 0,0 0 0,0 0 0,0 0 0,1 0 0,-1 0 0,1-1 0,-1 1 0,1 0 0,-1-1 0,0-2 0,2 3 0,0 1 0,0 0 0,0 0 0,0-1 0,0 1 0,0 0 0,0-1 0,0 1 0,0 0 0,1 0 0,-1-1 0,0 1 0,1 0 0,-1 0 0,1 0 0,-1 0 0,1-1 0,0 1 0,0 0 0,-1 0 0,3-1 0,1-1 0,0-1 0,0 1 0,1 0 0,0 1 0,-1-1 0,1 1 0,0 0 0,0 0 0,0 1 0,0-1 0,1 1 0,9-1 0,68-2 42,101 6 0,-46 2-1491,-107-4-5377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13:07:5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24575,'0'6'0,"0"21"0,0 11 0,0 12 0,0 3 0,0 11 0,0 7 0,0-3 0,0 5 0,0 3 0,0-6 0,0-2 0,0-7 0,0-8 0,0-6 0,0-6 0,0-3 0,0-9-8191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image" Target="../media/image4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27.png"/><Relationship Id="rId3" Type="http://schemas.openxmlformats.org/officeDocument/2006/relationships/customXml" Target="../ink/ink1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27.xml"/><Relationship Id="rId17" Type="http://schemas.openxmlformats.org/officeDocument/2006/relationships/image" Target="../media/image53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9.png"/><Relationship Id="rId14" Type="http://schemas.openxmlformats.org/officeDocument/2006/relationships/customXml" Target="../ink/ink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59.png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33.xml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.xml"/><Relationship Id="rId5" Type="http://schemas.openxmlformats.org/officeDocument/2006/relationships/image" Target="../media/image63.png"/><Relationship Id="rId4" Type="http://schemas.openxmlformats.org/officeDocument/2006/relationships/customXml" Target="../ink/ink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.xml"/><Relationship Id="rId5" Type="http://schemas.openxmlformats.org/officeDocument/2006/relationships/image" Target="../media/image66.png"/><Relationship Id="rId4" Type="http://schemas.openxmlformats.org/officeDocument/2006/relationships/customXml" Target="../ink/ink41.xml"/><Relationship Id="rId9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customXml" Target="../ink/ink45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49.xml"/><Relationship Id="rId1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12" Type="http://schemas.openxmlformats.org/officeDocument/2006/relationships/customXml" Target="../ink/ink58.xml"/><Relationship Id="rId17" Type="http://schemas.openxmlformats.org/officeDocument/2006/relationships/image" Target="../media/image89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5" Type="http://schemas.openxmlformats.org/officeDocument/2006/relationships/image" Target="../media/image88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85.png"/><Relationship Id="rId14" Type="http://schemas.openxmlformats.org/officeDocument/2006/relationships/customXml" Target="../ink/ink5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66.xml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10" Type="http://schemas.openxmlformats.org/officeDocument/2006/relationships/image" Target="../media/image94.png"/><Relationship Id="rId4" Type="http://schemas.openxmlformats.org/officeDocument/2006/relationships/image" Target="../media/image91.png"/><Relationship Id="rId9" Type="http://schemas.openxmlformats.org/officeDocument/2006/relationships/customXml" Target="../ink/ink64.xml"/><Relationship Id="rId14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0.xml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0" Type="http://schemas.openxmlformats.org/officeDocument/2006/relationships/customXml" Target="../ink/ink72.xml"/><Relationship Id="rId4" Type="http://schemas.openxmlformats.org/officeDocument/2006/relationships/customXml" Target="../ink/ink69.xml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customXml" Target="../ink/ink78.xml"/><Relationship Id="rId17" Type="http://schemas.openxmlformats.org/officeDocument/2006/relationships/image" Target="../media/image110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5.xml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5" Type="http://schemas.openxmlformats.org/officeDocument/2006/relationships/image" Target="../media/image109.png"/><Relationship Id="rId10" Type="http://schemas.openxmlformats.org/officeDocument/2006/relationships/customXml" Target="../ink/ink77.xml"/><Relationship Id="rId4" Type="http://schemas.openxmlformats.org/officeDocument/2006/relationships/customXml" Target="../ink/ink74.xml"/><Relationship Id="rId9" Type="http://schemas.openxmlformats.org/officeDocument/2006/relationships/image" Target="../media/image106.png"/><Relationship Id="rId14" Type="http://schemas.openxmlformats.org/officeDocument/2006/relationships/customXml" Target="../ink/ink7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3.xml"/><Relationship Id="rId5" Type="http://schemas.openxmlformats.org/officeDocument/2006/relationships/image" Target="../media/image112.png"/><Relationship Id="rId4" Type="http://schemas.openxmlformats.org/officeDocument/2006/relationships/customXml" Target="../ink/ink8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115.png"/><Relationship Id="rId7" Type="http://schemas.openxmlformats.org/officeDocument/2006/relationships/image" Target="../media/image117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7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0" Type="http://schemas.openxmlformats.org/officeDocument/2006/relationships/customXml" Target="../ink/ink89.xml"/><Relationship Id="rId4" Type="http://schemas.openxmlformats.org/officeDocument/2006/relationships/customXml" Target="../ink/ink86.xml"/><Relationship Id="rId9" Type="http://schemas.openxmlformats.org/officeDocument/2006/relationships/image" Target="../media/image118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customXml" Target="../ink/ink98.xml"/><Relationship Id="rId26" Type="http://schemas.openxmlformats.org/officeDocument/2006/relationships/customXml" Target="../ink/ink102.xml"/><Relationship Id="rId39" Type="http://schemas.openxmlformats.org/officeDocument/2006/relationships/image" Target="../media/image138.png"/><Relationship Id="rId21" Type="http://schemas.openxmlformats.org/officeDocument/2006/relationships/image" Target="../media/image129.png"/><Relationship Id="rId34" Type="http://schemas.openxmlformats.org/officeDocument/2006/relationships/customXml" Target="../ink/ink106.xml"/><Relationship Id="rId7" Type="http://schemas.openxmlformats.org/officeDocument/2006/relationships/image" Target="../media/image122.png"/><Relationship Id="rId12" Type="http://schemas.openxmlformats.org/officeDocument/2006/relationships/customXml" Target="../ink/ink95.xml"/><Relationship Id="rId17" Type="http://schemas.openxmlformats.org/officeDocument/2006/relationships/image" Target="../media/image127.png"/><Relationship Id="rId25" Type="http://schemas.openxmlformats.org/officeDocument/2006/relationships/image" Target="../media/image131.png"/><Relationship Id="rId33" Type="http://schemas.openxmlformats.org/officeDocument/2006/relationships/image" Target="../media/image135.png"/><Relationship Id="rId38" Type="http://schemas.openxmlformats.org/officeDocument/2006/relationships/customXml" Target="../ink/ink108.xml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2.xml"/><Relationship Id="rId11" Type="http://schemas.openxmlformats.org/officeDocument/2006/relationships/image" Target="../media/image124.png"/><Relationship Id="rId24" Type="http://schemas.openxmlformats.org/officeDocument/2006/relationships/customXml" Target="../ink/ink101.xml"/><Relationship Id="rId32" Type="http://schemas.openxmlformats.org/officeDocument/2006/relationships/customXml" Target="../ink/ink105.xml"/><Relationship Id="rId37" Type="http://schemas.openxmlformats.org/officeDocument/2006/relationships/image" Target="../media/image137.png"/><Relationship Id="rId5" Type="http://schemas.openxmlformats.org/officeDocument/2006/relationships/image" Target="../media/image121.png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10" Type="http://schemas.openxmlformats.org/officeDocument/2006/relationships/customXml" Target="../ink/ink94.xml"/><Relationship Id="rId19" Type="http://schemas.openxmlformats.org/officeDocument/2006/relationships/image" Target="../media/image128.png"/><Relationship Id="rId31" Type="http://schemas.openxmlformats.org/officeDocument/2006/relationships/image" Target="../media/image134.png"/><Relationship Id="rId4" Type="http://schemas.openxmlformats.org/officeDocument/2006/relationships/customXml" Target="../ink/ink91.xml"/><Relationship Id="rId9" Type="http://schemas.openxmlformats.org/officeDocument/2006/relationships/image" Target="../media/image123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132.png"/><Relationship Id="rId30" Type="http://schemas.openxmlformats.org/officeDocument/2006/relationships/customXml" Target="../ink/ink104.xml"/><Relationship Id="rId35" Type="http://schemas.openxmlformats.org/officeDocument/2006/relationships/image" Target="../media/image136.png"/><Relationship Id="rId8" Type="http://schemas.openxmlformats.org/officeDocument/2006/relationships/customXml" Target="../ink/ink93.xml"/><Relationship Id="rId3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2.png"/><Relationship Id="rId12" Type="http://schemas.openxmlformats.org/officeDocument/2006/relationships/customXml" Target="../ink/ink115.xml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2.xml"/><Relationship Id="rId11" Type="http://schemas.openxmlformats.org/officeDocument/2006/relationships/image" Target="../media/image144.png"/><Relationship Id="rId5" Type="http://schemas.openxmlformats.org/officeDocument/2006/relationships/image" Target="../media/image141.png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14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customXml" Target="../ink/ink116.xml"/><Relationship Id="rId7" Type="http://schemas.openxmlformats.org/officeDocument/2006/relationships/customXml" Target="../ink/ink118.xml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customXml" Target="../ink/ink117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11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3.png"/><Relationship Id="rId5" Type="http://schemas.openxmlformats.org/officeDocument/2006/relationships/customXml" Target="../ink/ink121.xml"/><Relationship Id="rId10" Type="http://schemas.openxmlformats.org/officeDocument/2006/relationships/image" Target="../media/image155.png"/><Relationship Id="rId4" Type="http://schemas.openxmlformats.org/officeDocument/2006/relationships/image" Target="../media/image152.png"/><Relationship Id="rId9" Type="http://schemas.openxmlformats.org/officeDocument/2006/relationships/customXml" Target="../ink/ink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customXml" Target="../ink/ink129.xml"/><Relationship Id="rId18" Type="http://schemas.openxmlformats.org/officeDocument/2006/relationships/image" Target="../media/image164.png"/><Relationship Id="rId3" Type="http://schemas.openxmlformats.org/officeDocument/2006/relationships/customXml" Target="../ink/ink124.xml"/><Relationship Id="rId7" Type="http://schemas.openxmlformats.org/officeDocument/2006/relationships/customXml" Target="../ink/ink126.xml"/><Relationship Id="rId12" Type="http://schemas.openxmlformats.org/officeDocument/2006/relationships/image" Target="../media/image161.png"/><Relationship Id="rId17" Type="http://schemas.openxmlformats.org/officeDocument/2006/relationships/customXml" Target="../ink/ink131.xml"/><Relationship Id="rId2" Type="http://schemas.openxmlformats.org/officeDocument/2006/relationships/image" Target="../media/image156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8.png"/><Relationship Id="rId11" Type="http://schemas.openxmlformats.org/officeDocument/2006/relationships/customXml" Target="../ink/ink128.xml"/><Relationship Id="rId5" Type="http://schemas.openxmlformats.org/officeDocument/2006/relationships/customXml" Target="../ink/ink125.xml"/><Relationship Id="rId15" Type="http://schemas.openxmlformats.org/officeDocument/2006/relationships/customXml" Target="../ink/ink130.xml"/><Relationship Id="rId10" Type="http://schemas.openxmlformats.org/officeDocument/2006/relationships/image" Target="../media/image160.png"/><Relationship Id="rId4" Type="http://schemas.openxmlformats.org/officeDocument/2006/relationships/image" Target="../media/image157.png"/><Relationship Id="rId9" Type="http://schemas.openxmlformats.org/officeDocument/2006/relationships/customXml" Target="../ink/ink127.xml"/><Relationship Id="rId14" Type="http://schemas.openxmlformats.org/officeDocument/2006/relationships/image" Target="../media/image16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.xml"/><Relationship Id="rId18" Type="http://schemas.openxmlformats.org/officeDocument/2006/relationships/image" Target="../media/image174.png"/><Relationship Id="rId26" Type="http://schemas.openxmlformats.org/officeDocument/2006/relationships/image" Target="../media/image178.png"/><Relationship Id="rId39" Type="http://schemas.openxmlformats.org/officeDocument/2006/relationships/image" Target="../media/image184.png"/><Relationship Id="rId21" Type="http://schemas.openxmlformats.org/officeDocument/2006/relationships/customXml" Target="../ink/ink141.xml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7" Type="http://schemas.openxmlformats.org/officeDocument/2006/relationships/customXml" Target="../ink/ink134.xml"/><Relationship Id="rId2" Type="http://schemas.openxmlformats.org/officeDocument/2006/relationships/image" Target="../media/image166.png"/><Relationship Id="rId16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8.png"/><Relationship Id="rId11" Type="http://schemas.openxmlformats.org/officeDocument/2006/relationships/customXml" Target="../ink/ink136.xml"/><Relationship Id="rId24" Type="http://schemas.openxmlformats.org/officeDocument/2006/relationships/image" Target="../media/image177.png"/><Relationship Id="rId32" Type="http://schemas.openxmlformats.org/officeDocument/2006/relationships/customXml" Target="../ink/ink147.xml"/><Relationship Id="rId37" Type="http://schemas.openxmlformats.org/officeDocument/2006/relationships/image" Target="../media/image183.png"/><Relationship Id="rId40" Type="http://schemas.openxmlformats.org/officeDocument/2006/relationships/customXml" Target="../ink/ink151.xml"/><Relationship Id="rId45" Type="http://schemas.openxmlformats.org/officeDocument/2006/relationships/image" Target="../media/image187.png"/><Relationship Id="rId5" Type="http://schemas.openxmlformats.org/officeDocument/2006/relationships/customXml" Target="../ink/ink133.xml"/><Relationship Id="rId15" Type="http://schemas.openxmlformats.org/officeDocument/2006/relationships/customXml" Target="../ink/ink138.xml"/><Relationship Id="rId23" Type="http://schemas.openxmlformats.org/officeDocument/2006/relationships/customXml" Target="../ink/ink142.xml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image" Target="../media/image170.png"/><Relationship Id="rId19" Type="http://schemas.openxmlformats.org/officeDocument/2006/relationships/customXml" Target="../ink/ink140.xml"/><Relationship Id="rId31" Type="http://schemas.openxmlformats.org/officeDocument/2006/relationships/image" Target="../media/image180.png"/><Relationship Id="rId44" Type="http://schemas.openxmlformats.org/officeDocument/2006/relationships/customXml" Target="../ink/ink153.xml"/><Relationship Id="rId4" Type="http://schemas.openxmlformats.org/officeDocument/2006/relationships/image" Target="../media/image167.png"/><Relationship Id="rId9" Type="http://schemas.openxmlformats.org/officeDocument/2006/relationships/customXml" Target="../ink/ink135.xml"/><Relationship Id="rId14" Type="http://schemas.openxmlformats.org/officeDocument/2006/relationships/image" Target="../media/image172.png"/><Relationship Id="rId22" Type="http://schemas.openxmlformats.org/officeDocument/2006/relationships/image" Target="../media/image176.png"/><Relationship Id="rId27" Type="http://schemas.openxmlformats.org/officeDocument/2006/relationships/customXml" Target="../ink/ink144.xml"/><Relationship Id="rId30" Type="http://schemas.openxmlformats.org/officeDocument/2006/relationships/customXml" Target="../ink/ink146.xml"/><Relationship Id="rId35" Type="http://schemas.openxmlformats.org/officeDocument/2006/relationships/image" Target="../media/image182.png"/><Relationship Id="rId43" Type="http://schemas.openxmlformats.org/officeDocument/2006/relationships/image" Target="../media/image186.png"/><Relationship Id="rId8" Type="http://schemas.openxmlformats.org/officeDocument/2006/relationships/image" Target="../media/image169.png"/><Relationship Id="rId3" Type="http://schemas.openxmlformats.org/officeDocument/2006/relationships/customXml" Target="../ink/ink132.xml"/><Relationship Id="rId12" Type="http://schemas.openxmlformats.org/officeDocument/2006/relationships/image" Target="../media/image171.png"/><Relationship Id="rId17" Type="http://schemas.openxmlformats.org/officeDocument/2006/relationships/customXml" Target="../ink/ink139.xml"/><Relationship Id="rId25" Type="http://schemas.openxmlformats.org/officeDocument/2006/relationships/customXml" Target="../ink/ink143.xml"/><Relationship Id="rId33" Type="http://schemas.openxmlformats.org/officeDocument/2006/relationships/image" Target="../media/image181.png"/><Relationship Id="rId38" Type="http://schemas.openxmlformats.org/officeDocument/2006/relationships/customXml" Target="../ink/ink150.xml"/><Relationship Id="rId20" Type="http://schemas.openxmlformats.org/officeDocument/2006/relationships/image" Target="../media/image175.png"/><Relationship Id="rId41" Type="http://schemas.openxmlformats.org/officeDocument/2006/relationships/image" Target="../media/image18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customXml" Target="../ink/ink159.xml"/><Relationship Id="rId18" Type="http://schemas.openxmlformats.org/officeDocument/2006/relationships/image" Target="../media/image196.png"/><Relationship Id="rId26" Type="http://schemas.openxmlformats.org/officeDocument/2006/relationships/image" Target="../media/image200.png"/><Relationship Id="rId3" Type="http://schemas.openxmlformats.org/officeDocument/2006/relationships/customXml" Target="../ink/ink154.xml"/><Relationship Id="rId21" Type="http://schemas.openxmlformats.org/officeDocument/2006/relationships/customXml" Target="../ink/ink163.xml"/><Relationship Id="rId7" Type="http://schemas.openxmlformats.org/officeDocument/2006/relationships/customXml" Target="../ink/ink156.xml"/><Relationship Id="rId12" Type="http://schemas.openxmlformats.org/officeDocument/2006/relationships/image" Target="../media/image193.png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2" Type="http://schemas.openxmlformats.org/officeDocument/2006/relationships/image" Target="../media/image188.png"/><Relationship Id="rId16" Type="http://schemas.openxmlformats.org/officeDocument/2006/relationships/image" Target="../media/image195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1" Type="http://schemas.openxmlformats.org/officeDocument/2006/relationships/customXml" Target="../ink/ink158.xml"/><Relationship Id="rId24" Type="http://schemas.openxmlformats.org/officeDocument/2006/relationships/image" Target="../media/image199.png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201.png"/><Relationship Id="rId10" Type="http://schemas.openxmlformats.org/officeDocument/2006/relationships/image" Target="../media/image192.png"/><Relationship Id="rId19" Type="http://schemas.openxmlformats.org/officeDocument/2006/relationships/customXml" Target="../ink/ink162.xml"/><Relationship Id="rId4" Type="http://schemas.openxmlformats.org/officeDocument/2006/relationships/image" Target="../media/image189.png"/><Relationship Id="rId9" Type="http://schemas.openxmlformats.org/officeDocument/2006/relationships/customXml" Target="../ink/ink157.xml"/><Relationship Id="rId14" Type="http://schemas.openxmlformats.org/officeDocument/2006/relationships/image" Target="../media/image194.png"/><Relationship Id="rId22" Type="http://schemas.openxmlformats.org/officeDocument/2006/relationships/image" Target="../media/image198.png"/><Relationship Id="rId27" Type="http://schemas.openxmlformats.org/officeDocument/2006/relationships/customXml" Target="../ink/ink166.xml"/></Relationships>
</file>

<file path=ppt/slides/_rels/slide6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4.png"/><Relationship Id="rId21" Type="http://schemas.openxmlformats.org/officeDocument/2006/relationships/customXml" Target="../ink/ink176.xml"/><Relationship Id="rId42" Type="http://schemas.openxmlformats.org/officeDocument/2006/relationships/image" Target="../media/image222.png"/><Relationship Id="rId47" Type="http://schemas.openxmlformats.org/officeDocument/2006/relationships/customXml" Target="../ink/ink189.xml"/><Relationship Id="rId63" Type="http://schemas.openxmlformats.org/officeDocument/2006/relationships/customXml" Target="../ink/ink197.xml"/><Relationship Id="rId68" Type="http://schemas.openxmlformats.org/officeDocument/2006/relationships/customXml" Target="../ink/ink200.xml"/><Relationship Id="rId84" Type="http://schemas.openxmlformats.org/officeDocument/2006/relationships/customXml" Target="../ink/ink209.xml"/><Relationship Id="rId16" Type="http://schemas.openxmlformats.org/officeDocument/2006/relationships/image" Target="../media/image209.png"/><Relationship Id="rId11" Type="http://schemas.openxmlformats.org/officeDocument/2006/relationships/customXml" Target="../ink/ink171.xml"/><Relationship Id="rId32" Type="http://schemas.openxmlformats.org/officeDocument/2006/relationships/image" Target="../media/image217.png"/><Relationship Id="rId37" Type="http://schemas.openxmlformats.org/officeDocument/2006/relationships/customXml" Target="../ink/ink184.xml"/><Relationship Id="rId53" Type="http://schemas.openxmlformats.org/officeDocument/2006/relationships/customXml" Target="../ink/ink192.xml"/><Relationship Id="rId58" Type="http://schemas.openxmlformats.org/officeDocument/2006/relationships/image" Target="../media/image230.png"/><Relationship Id="rId74" Type="http://schemas.openxmlformats.org/officeDocument/2006/relationships/customXml" Target="../ink/ink204.xml"/><Relationship Id="rId79" Type="http://schemas.openxmlformats.org/officeDocument/2006/relationships/image" Target="../media/image238.png"/><Relationship Id="rId5" Type="http://schemas.openxmlformats.org/officeDocument/2006/relationships/customXml" Target="../ink/ink168.xml"/><Relationship Id="rId19" Type="http://schemas.openxmlformats.org/officeDocument/2006/relationships/customXml" Target="../ink/ink175.xml"/><Relationship Id="rId14" Type="http://schemas.openxmlformats.org/officeDocument/2006/relationships/image" Target="../media/image208.png"/><Relationship Id="rId22" Type="http://schemas.openxmlformats.org/officeDocument/2006/relationships/image" Target="../media/image212.png"/><Relationship Id="rId27" Type="http://schemas.openxmlformats.org/officeDocument/2006/relationships/customXml" Target="../ink/ink179.xml"/><Relationship Id="rId30" Type="http://schemas.openxmlformats.org/officeDocument/2006/relationships/image" Target="../media/image216.png"/><Relationship Id="rId35" Type="http://schemas.openxmlformats.org/officeDocument/2006/relationships/customXml" Target="../ink/ink183.xml"/><Relationship Id="rId43" Type="http://schemas.openxmlformats.org/officeDocument/2006/relationships/customXml" Target="../ink/ink187.xml"/><Relationship Id="rId48" Type="http://schemas.openxmlformats.org/officeDocument/2006/relationships/image" Target="../media/image225.png"/><Relationship Id="rId56" Type="http://schemas.openxmlformats.org/officeDocument/2006/relationships/image" Target="../media/image229.png"/><Relationship Id="rId64" Type="http://schemas.openxmlformats.org/officeDocument/2006/relationships/image" Target="../media/image233.png"/><Relationship Id="rId69" Type="http://schemas.openxmlformats.org/officeDocument/2006/relationships/customXml" Target="../ink/ink201.xml"/><Relationship Id="rId77" Type="http://schemas.openxmlformats.org/officeDocument/2006/relationships/image" Target="../media/image237.png"/><Relationship Id="rId8" Type="http://schemas.openxmlformats.org/officeDocument/2006/relationships/image" Target="../media/image205.png"/><Relationship Id="rId51" Type="http://schemas.openxmlformats.org/officeDocument/2006/relationships/customXml" Target="../ink/ink191.xml"/><Relationship Id="rId72" Type="http://schemas.openxmlformats.org/officeDocument/2006/relationships/customXml" Target="../ink/ink203.xml"/><Relationship Id="rId80" Type="http://schemas.openxmlformats.org/officeDocument/2006/relationships/customXml" Target="../ink/ink207.xml"/><Relationship Id="rId85" Type="http://schemas.openxmlformats.org/officeDocument/2006/relationships/image" Target="../media/image241.png"/><Relationship Id="rId3" Type="http://schemas.openxmlformats.org/officeDocument/2006/relationships/customXml" Target="../ink/ink167.xml"/><Relationship Id="rId12" Type="http://schemas.openxmlformats.org/officeDocument/2006/relationships/image" Target="../media/image207.png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33" Type="http://schemas.openxmlformats.org/officeDocument/2006/relationships/customXml" Target="../ink/ink182.xml"/><Relationship Id="rId38" Type="http://schemas.openxmlformats.org/officeDocument/2006/relationships/image" Target="../media/image220.png"/><Relationship Id="rId46" Type="http://schemas.openxmlformats.org/officeDocument/2006/relationships/image" Target="../media/image224.png"/><Relationship Id="rId59" Type="http://schemas.openxmlformats.org/officeDocument/2006/relationships/customXml" Target="../ink/ink195.xml"/><Relationship Id="rId67" Type="http://schemas.openxmlformats.org/officeDocument/2006/relationships/customXml" Target="../ink/ink199.xml"/><Relationship Id="rId20" Type="http://schemas.openxmlformats.org/officeDocument/2006/relationships/image" Target="../media/image211.png"/><Relationship Id="rId41" Type="http://schemas.openxmlformats.org/officeDocument/2006/relationships/customXml" Target="../ink/ink186.xml"/><Relationship Id="rId54" Type="http://schemas.openxmlformats.org/officeDocument/2006/relationships/image" Target="../media/image228.png"/><Relationship Id="rId62" Type="http://schemas.openxmlformats.org/officeDocument/2006/relationships/image" Target="../media/image232.png"/><Relationship Id="rId70" Type="http://schemas.openxmlformats.org/officeDocument/2006/relationships/customXml" Target="../ink/ink202.xml"/><Relationship Id="rId75" Type="http://schemas.openxmlformats.org/officeDocument/2006/relationships/image" Target="../media/image236.png"/><Relationship Id="rId83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4.png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215.png"/><Relationship Id="rId36" Type="http://schemas.openxmlformats.org/officeDocument/2006/relationships/image" Target="../media/image219.png"/><Relationship Id="rId49" Type="http://schemas.openxmlformats.org/officeDocument/2006/relationships/customXml" Target="../ink/ink190.xml"/><Relationship Id="rId57" Type="http://schemas.openxmlformats.org/officeDocument/2006/relationships/customXml" Target="../ink/ink194.xml"/><Relationship Id="rId10" Type="http://schemas.openxmlformats.org/officeDocument/2006/relationships/image" Target="../media/image206.png"/><Relationship Id="rId31" Type="http://schemas.openxmlformats.org/officeDocument/2006/relationships/customXml" Target="../ink/ink181.xml"/><Relationship Id="rId44" Type="http://schemas.openxmlformats.org/officeDocument/2006/relationships/image" Target="../media/image223.png"/><Relationship Id="rId52" Type="http://schemas.openxmlformats.org/officeDocument/2006/relationships/image" Target="../media/image227.png"/><Relationship Id="rId60" Type="http://schemas.openxmlformats.org/officeDocument/2006/relationships/image" Target="../media/image231.png"/><Relationship Id="rId65" Type="http://schemas.openxmlformats.org/officeDocument/2006/relationships/customXml" Target="../ink/ink198.xml"/><Relationship Id="rId73" Type="http://schemas.openxmlformats.org/officeDocument/2006/relationships/image" Target="../media/image235.png"/><Relationship Id="rId78" Type="http://schemas.openxmlformats.org/officeDocument/2006/relationships/customXml" Target="../ink/ink206.xml"/><Relationship Id="rId81" Type="http://schemas.openxmlformats.org/officeDocument/2006/relationships/image" Target="../media/image239.png"/><Relationship Id="rId4" Type="http://schemas.openxmlformats.org/officeDocument/2006/relationships/image" Target="../media/image203.png"/><Relationship Id="rId9" Type="http://schemas.openxmlformats.org/officeDocument/2006/relationships/customXml" Target="../ink/ink170.xml"/><Relationship Id="rId13" Type="http://schemas.openxmlformats.org/officeDocument/2006/relationships/customXml" Target="../ink/ink172.xml"/><Relationship Id="rId18" Type="http://schemas.openxmlformats.org/officeDocument/2006/relationships/image" Target="../media/image210.png"/><Relationship Id="rId39" Type="http://schemas.openxmlformats.org/officeDocument/2006/relationships/customXml" Target="../ink/ink185.xml"/><Relationship Id="rId34" Type="http://schemas.openxmlformats.org/officeDocument/2006/relationships/image" Target="../media/image218.png"/><Relationship Id="rId50" Type="http://schemas.openxmlformats.org/officeDocument/2006/relationships/image" Target="../media/image226.png"/><Relationship Id="rId55" Type="http://schemas.openxmlformats.org/officeDocument/2006/relationships/customXml" Target="../ink/ink193.xml"/><Relationship Id="rId76" Type="http://schemas.openxmlformats.org/officeDocument/2006/relationships/customXml" Target="../ink/ink205.xml"/><Relationship Id="rId7" Type="http://schemas.openxmlformats.org/officeDocument/2006/relationships/customXml" Target="../ink/ink169.xml"/><Relationship Id="rId71" Type="http://schemas.openxmlformats.org/officeDocument/2006/relationships/image" Target="../media/image234.png"/><Relationship Id="rId2" Type="http://schemas.openxmlformats.org/officeDocument/2006/relationships/image" Target="../media/image202.png"/><Relationship Id="rId29" Type="http://schemas.openxmlformats.org/officeDocument/2006/relationships/customXml" Target="../ink/ink180.xml"/><Relationship Id="rId24" Type="http://schemas.openxmlformats.org/officeDocument/2006/relationships/image" Target="../media/image213.png"/><Relationship Id="rId40" Type="http://schemas.openxmlformats.org/officeDocument/2006/relationships/image" Target="../media/image221.png"/><Relationship Id="rId45" Type="http://schemas.openxmlformats.org/officeDocument/2006/relationships/customXml" Target="../ink/ink188.xml"/><Relationship Id="rId66" Type="http://schemas.openxmlformats.org/officeDocument/2006/relationships/image" Target="../media/image65.png"/><Relationship Id="rId61" Type="http://schemas.openxmlformats.org/officeDocument/2006/relationships/customXml" Target="../ink/ink196.xml"/><Relationship Id="rId82" Type="http://schemas.openxmlformats.org/officeDocument/2006/relationships/customXml" Target="../ink/ink20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5.xml"/><Relationship Id="rId18" Type="http://schemas.openxmlformats.org/officeDocument/2006/relationships/image" Target="../media/image252.png"/><Relationship Id="rId26" Type="http://schemas.openxmlformats.org/officeDocument/2006/relationships/image" Target="../media/image256.png"/><Relationship Id="rId39" Type="http://schemas.openxmlformats.org/officeDocument/2006/relationships/customXml" Target="../ink/ink228.xml"/><Relationship Id="rId21" Type="http://schemas.openxmlformats.org/officeDocument/2006/relationships/customXml" Target="../ink/ink219.xml"/><Relationship Id="rId34" Type="http://schemas.openxmlformats.org/officeDocument/2006/relationships/image" Target="../media/image260.png"/><Relationship Id="rId42" Type="http://schemas.openxmlformats.org/officeDocument/2006/relationships/image" Target="../media/image264.png"/><Relationship Id="rId47" Type="http://schemas.openxmlformats.org/officeDocument/2006/relationships/customXml" Target="../ink/ink232.xml"/><Relationship Id="rId7" Type="http://schemas.openxmlformats.org/officeDocument/2006/relationships/customXml" Target="../ink/ink212.xml"/><Relationship Id="rId2" Type="http://schemas.openxmlformats.org/officeDocument/2006/relationships/image" Target="../media/image244.png"/><Relationship Id="rId16" Type="http://schemas.openxmlformats.org/officeDocument/2006/relationships/image" Target="../media/image251.png"/><Relationship Id="rId29" Type="http://schemas.openxmlformats.org/officeDocument/2006/relationships/customXml" Target="../ink/ink2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6.png"/><Relationship Id="rId11" Type="http://schemas.openxmlformats.org/officeDocument/2006/relationships/customXml" Target="../ink/ink214.xml"/><Relationship Id="rId24" Type="http://schemas.openxmlformats.org/officeDocument/2006/relationships/image" Target="../media/image255.png"/><Relationship Id="rId32" Type="http://schemas.openxmlformats.org/officeDocument/2006/relationships/image" Target="../media/image259.png"/><Relationship Id="rId37" Type="http://schemas.openxmlformats.org/officeDocument/2006/relationships/customXml" Target="../ink/ink227.xml"/><Relationship Id="rId40" Type="http://schemas.openxmlformats.org/officeDocument/2006/relationships/image" Target="../media/image263.png"/><Relationship Id="rId45" Type="http://schemas.openxmlformats.org/officeDocument/2006/relationships/customXml" Target="../ink/ink231.xml"/><Relationship Id="rId5" Type="http://schemas.openxmlformats.org/officeDocument/2006/relationships/customXml" Target="../ink/ink211.xml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257.png"/><Relationship Id="rId36" Type="http://schemas.openxmlformats.org/officeDocument/2006/relationships/image" Target="../media/image261.png"/><Relationship Id="rId10" Type="http://schemas.openxmlformats.org/officeDocument/2006/relationships/image" Target="../media/image248.png"/><Relationship Id="rId19" Type="http://schemas.openxmlformats.org/officeDocument/2006/relationships/customXml" Target="../ink/ink218.xml"/><Relationship Id="rId31" Type="http://schemas.openxmlformats.org/officeDocument/2006/relationships/customXml" Target="../ink/ink224.xml"/><Relationship Id="rId44" Type="http://schemas.openxmlformats.org/officeDocument/2006/relationships/image" Target="../media/image265.png"/><Relationship Id="rId4" Type="http://schemas.openxmlformats.org/officeDocument/2006/relationships/image" Target="../media/image245.png"/><Relationship Id="rId9" Type="http://schemas.openxmlformats.org/officeDocument/2006/relationships/customXml" Target="../ink/ink213.xml"/><Relationship Id="rId14" Type="http://schemas.openxmlformats.org/officeDocument/2006/relationships/image" Target="../media/image250.png"/><Relationship Id="rId22" Type="http://schemas.openxmlformats.org/officeDocument/2006/relationships/image" Target="../media/image254.png"/><Relationship Id="rId27" Type="http://schemas.openxmlformats.org/officeDocument/2006/relationships/customXml" Target="../ink/ink222.xml"/><Relationship Id="rId30" Type="http://schemas.openxmlformats.org/officeDocument/2006/relationships/image" Target="../media/image258.png"/><Relationship Id="rId35" Type="http://schemas.openxmlformats.org/officeDocument/2006/relationships/customXml" Target="../ink/ink226.xml"/><Relationship Id="rId43" Type="http://schemas.openxmlformats.org/officeDocument/2006/relationships/customXml" Target="../ink/ink230.xml"/><Relationship Id="rId48" Type="http://schemas.openxmlformats.org/officeDocument/2006/relationships/image" Target="../media/image267.png"/><Relationship Id="rId8" Type="http://schemas.openxmlformats.org/officeDocument/2006/relationships/image" Target="../media/image247.png"/><Relationship Id="rId3" Type="http://schemas.openxmlformats.org/officeDocument/2006/relationships/customXml" Target="../ink/ink210.xml"/><Relationship Id="rId12" Type="http://schemas.openxmlformats.org/officeDocument/2006/relationships/image" Target="../media/image249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62.png"/><Relationship Id="rId46" Type="http://schemas.openxmlformats.org/officeDocument/2006/relationships/image" Target="../media/image266.png"/><Relationship Id="rId20" Type="http://schemas.openxmlformats.org/officeDocument/2006/relationships/image" Target="../media/image253.png"/><Relationship Id="rId41" Type="http://schemas.openxmlformats.org/officeDocument/2006/relationships/customXml" Target="../ink/ink2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2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8.png"/><Relationship Id="rId4" Type="http://schemas.openxmlformats.org/officeDocument/2006/relationships/customXml" Target="../ink/ink23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3" Type="http://schemas.openxmlformats.org/officeDocument/2006/relationships/customXml" Target="../ink/ink235.xml"/><Relationship Id="rId7" Type="http://schemas.openxmlformats.org/officeDocument/2006/relationships/customXml" Target="../ink/ink237.xml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5" Type="http://schemas.openxmlformats.org/officeDocument/2006/relationships/customXml" Target="../ink/ink236.xml"/><Relationship Id="rId10" Type="http://schemas.openxmlformats.org/officeDocument/2006/relationships/image" Target="../media/image273.png"/><Relationship Id="rId4" Type="http://schemas.openxmlformats.org/officeDocument/2006/relationships/image" Target="../media/image270.png"/><Relationship Id="rId9" Type="http://schemas.openxmlformats.org/officeDocument/2006/relationships/customXml" Target="../ink/ink23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customXml" Target="../ink/ink239.xml"/><Relationship Id="rId7" Type="http://schemas.openxmlformats.org/officeDocument/2006/relationships/customXml" Target="../ink/ink241.xml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6.png"/><Relationship Id="rId5" Type="http://schemas.openxmlformats.org/officeDocument/2006/relationships/customXml" Target="../ink/ink240.xml"/><Relationship Id="rId10" Type="http://schemas.openxmlformats.org/officeDocument/2006/relationships/image" Target="../media/image278.png"/><Relationship Id="rId4" Type="http://schemas.openxmlformats.org/officeDocument/2006/relationships/image" Target="../media/image275.png"/><Relationship Id="rId9" Type="http://schemas.openxmlformats.org/officeDocument/2006/relationships/customXml" Target="../ink/ink24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7" Type="http://schemas.openxmlformats.org/officeDocument/2006/relationships/image" Target="../media/image281.png"/><Relationship Id="rId2" Type="http://schemas.openxmlformats.org/officeDocument/2006/relationships/customXml" Target="../ink/ink24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5.xml"/><Relationship Id="rId5" Type="http://schemas.openxmlformats.org/officeDocument/2006/relationships/image" Target="../media/image280.png"/><Relationship Id="rId4" Type="http://schemas.openxmlformats.org/officeDocument/2006/relationships/customXml" Target="../ink/ink24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6.xml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customXml" Target="../ink/ink247.xml"/><Relationship Id="rId7" Type="http://schemas.openxmlformats.org/officeDocument/2006/relationships/customXml" Target="../ink/ink249.xml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6.png"/><Relationship Id="rId5" Type="http://schemas.openxmlformats.org/officeDocument/2006/relationships/customXml" Target="../ink/ink248.xml"/><Relationship Id="rId4" Type="http://schemas.openxmlformats.org/officeDocument/2006/relationships/image" Target="../media/image28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2" Type="http://schemas.openxmlformats.org/officeDocument/2006/relationships/customXml" Target="../ink/ink25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2.xml"/><Relationship Id="rId5" Type="http://schemas.openxmlformats.org/officeDocument/2006/relationships/image" Target="../media/image289.png"/><Relationship Id="rId4" Type="http://schemas.openxmlformats.org/officeDocument/2006/relationships/customXml" Target="../ink/ink25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96.png"/><Relationship Id="rId3" Type="http://schemas.openxmlformats.org/officeDocument/2006/relationships/image" Target="../media/image291.png"/><Relationship Id="rId7" Type="http://schemas.openxmlformats.org/officeDocument/2006/relationships/image" Target="../media/image293.png"/><Relationship Id="rId12" Type="http://schemas.openxmlformats.org/officeDocument/2006/relationships/customXml" Target="../ink/ink258.xml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5.xml"/><Relationship Id="rId11" Type="http://schemas.openxmlformats.org/officeDocument/2006/relationships/image" Target="../media/image295.png"/><Relationship Id="rId5" Type="http://schemas.openxmlformats.org/officeDocument/2006/relationships/image" Target="../media/image292.png"/><Relationship Id="rId15" Type="http://schemas.openxmlformats.org/officeDocument/2006/relationships/image" Target="../media/image297.png"/><Relationship Id="rId10" Type="http://schemas.openxmlformats.org/officeDocument/2006/relationships/customXml" Target="../ink/ink257.xml"/><Relationship Id="rId4" Type="http://schemas.openxmlformats.org/officeDocument/2006/relationships/customXml" Target="../ink/ink254.xml"/><Relationship Id="rId9" Type="http://schemas.openxmlformats.org/officeDocument/2006/relationships/image" Target="../media/image294.png"/><Relationship Id="rId14" Type="http://schemas.openxmlformats.org/officeDocument/2006/relationships/customXml" Target="../ink/ink259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3.png"/><Relationship Id="rId18" Type="http://schemas.openxmlformats.org/officeDocument/2006/relationships/customXml" Target="../ink/ink268.xml"/><Relationship Id="rId26" Type="http://schemas.openxmlformats.org/officeDocument/2006/relationships/customXml" Target="../ink/ink272.xml"/><Relationship Id="rId3" Type="http://schemas.openxmlformats.org/officeDocument/2006/relationships/image" Target="../media/image298.png"/><Relationship Id="rId21" Type="http://schemas.openxmlformats.org/officeDocument/2006/relationships/image" Target="../media/image307.png"/><Relationship Id="rId7" Type="http://schemas.openxmlformats.org/officeDocument/2006/relationships/image" Target="../media/image300.png"/><Relationship Id="rId12" Type="http://schemas.openxmlformats.org/officeDocument/2006/relationships/customXml" Target="../ink/ink265.xml"/><Relationship Id="rId17" Type="http://schemas.openxmlformats.org/officeDocument/2006/relationships/image" Target="../media/image305.png"/><Relationship Id="rId25" Type="http://schemas.openxmlformats.org/officeDocument/2006/relationships/image" Target="../media/image309.png"/><Relationship Id="rId33" Type="http://schemas.openxmlformats.org/officeDocument/2006/relationships/image" Target="../media/image313.png"/><Relationship Id="rId2" Type="http://schemas.openxmlformats.org/officeDocument/2006/relationships/customXml" Target="../ink/ink260.xml"/><Relationship Id="rId16" Type="http://schemas.openxmlformats.org/officeDocument/2006/relationships/customXml" Target="../ink/ink267.xml"/><Relationship Id="rId20" Type="http://schemas.openxmlformats.org/officeDocument/2006/relationships/customXml" Target="../ink/ink269.xml"/><Relationship Id="rId29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2.xml"/><Relationship Id="rId11" Type="http://schemas.openxmlformats.org/officeDocument/2006/relationships/image" Target="../media/image302.png"/><Relationship Id="rId24" Type="http://schemas.openxmlformats.org/officeDocument/2006/relationships/customXml" Target="../ink/ink271.xml"/><Relationship Id="rId32" Type="http://schemas.openxmlformats.org/officeDocument/2006/relationships/customXml" Target="../ink/ink275.xml"/><Relationship Id="rId5" Type="http://schemas.openxmlformats.org/officeDocument/2006/relationships/image" Target="../media/image299.png"/><Relationship Id="rId15" Type="http://schemas.openxmlformats.org/officeDocument/2006/relationships/image" Target="../media/image304.png"/><Relationship Id="rId23" Type="http://schemas.openxmlformats.org/officeDocument/2006/relationships/image" Target="../media/image308.png"/><Relationship Id="rId28" Type="http://schemas.openxmlformats.org/officeDocument/2006/relationships/customXml" Target="../ink/ink273.xml"/><Relationship Id="rId10" Type="http://schemas.openxmlformats.org/officeDocument/2006/relationships/customXml" Target="../ink/ink264.xml"/><Relationship Id="rId19" Type="http://schemas.openxmlformats.org/officeDocument/2006/relationships/image" Target="../media/image306.png"/><Relationship Id="rId31" Type="http://schemas.openxmlformats.org/officeDocument/2006/relationships/image" Target="../media/image312.png"/><Relationship Id="rId4" Type="http://schemas.openxmlformats.org/officeDocument/2006/relationships/customXml" Target="../ink/ink261.xml"/><Relationship Id="rId9" Type="http://schemas.openxmlformats.org/officeDocument/2006/relationships/image" Target="../media/image301.png"/><Relationship Id="rId14" Type="http://schemas.openxmlformats.org/officeDocument/2006/relationships/customXml" Target="../ink/ink266.xml"/><Relationship Id="rId22" Type="http://schemas.openxmlformats.org/officeDocument/2006/relationships/customXml" Target="../ink/ink270.xml"/><Relationship Id="rId27" Type="http://schemas.openxmlformats.org/officeDocument/2006/relationships/image" Target="../media/image310.png"/><Relationship Id="rId30" Type="http://schemas.openxmlformats.org/officeDocument/2006/relationships/customXml" Target="../ink/ink274.xml"/><Relationship Id="rId8" Type="http://schemas.openxmlformats.org/officeDocument/2006/relationships/customXml" Target="../ink/ink263.xml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1.xml"/><Relationship Id="rId18" Type="http://schemas.openxmlformats.org/officeDocument/2006/relationships/image" Target="../media/image322.png"/><Relationship Id="rId26" Type="http://schemas.openxmlformats.org/officeDocument/2006/relationships/image" Target="../media/image326.png"/><Relationship Id="rId39" Type="http://schemas.openxmlformats.org/officeDocument/2006/relationships/customXml" Target="../ink/ink294.xml"/><Relationship Id="rId21" Type="http://schemas.openxmlformats.org/officeDocument/2006/relationships/customXml" Target="../ink/ink285.xml"/><Relationship Id="rId34" Type="http://schemas.openxmlformats.org/officeDocument/2006/relationships/image" Target="../media/image330.png"/><Relationship Id="rId7" Type="http://schemas.openxmlformats.org/officeDocument/2006/relationships/customXml" Target="../ink/ink278.xml"/><Relationship Id="rId12" Type="http://schemas.openxmlformats.org/officeDocument/2006/relationships/image" Target="../media/image319.png"/><Relationship Id="rId17" Type="http://schemas.openxmlformats.org/officeDocument/2006/relationships/customXml" Target="../ink/ink283.xml"/><Relationship Id="rId25" Type="http://schemas.openxmlformats.org/officeDocument/2006/relationships/customXml" Target="../ink/ink287.xml"/><Relationship Id="rId33" Type="http://schemas.openxmlformats.org/officeDocument/2006/relationships/customXml" Target="../ink/ink291.xml"/><Relationship Id="rId38" Type="http://schemas.openxmlformats.org/officeDocument/2006/relationships/image" Target="../media/image332.png"/><Relationship Id="rId2" Type="http://schemas.openxmlformats.org/officeDocument/2006/relationships/image" Target="../media/image314.png"/><Relationship Id="rId16" Type="http://schemas.openxmlformats.org/officeDocument/2006/relationships/image" Target="../media/image321.png"/><Relationship Id="rId20" Type="http://schemas.openxmlformats.org/officeDocument/2006/relationships/image" Target="../media/image323.png"/><Relationship Id="rId29" Type="http://schemas.openxmlformats.org/officeDocument/2006/relationships/customXml" Target="../ink/ink28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1" Type="http://schemas.openxmlformats.org/officeDocument/2006/relationships/customXml" Target="../ink/ink280.xml"/><Relationship Id="rId24" Type="http://schemas.openxmlformats.org/officeDocument/2006/relationships/image" Target="../media/image325.png"/><Relationship Id="rId32" Type="http://schemas.openxmlformats.org/officeDocument/2006/relationships/image" Target="../media/image329.png"/><Relationship Id="rId37" Type="http://schemas.openxmlformats.org/officeDocument/2006/relationships/customXml" Target="../ink/ink293.xml"/><Relationship Id="rId40" Type="http://schemas.openxmlformats.org/officeDocument/2006/relationships/image" Target="../media/image333.png"/><Relationship Id="rId5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327.png"/><Relationship Id="rId36" Type="http://schemas.openxmlformats.org/officeDocument/2006/relationships/image" Target="../media/image331.png"/><Relationship Id="rId10" Type="http://schemas.openxmlformats.org/officeDocument/2006/relationships/image" Target="../media/image318.png"/><Relationship Id="rId19" Type="http://schemas.openxmlformats.org/officeDocument/2006/relationships/customXml" Target="../ink/ink284.xml"/><Relationship Id="rId31" Type="http://schemas.openxmlformats.org/officeDocument/2006/relationships/customXml" Target="../ink/ink290.xml"/><Relationship Id="rId4" Type="http://schemas.openxmlformats.org/officeDocument/2006/relationships/image" Target="../media/image315.png"/><Relationship Id="rId9" Type="http://schemas.openxmlformats.org/officeDocument/2006/relationships/customXml" Target="../ink/ink279.xml"/><Relationship Id="rId14" Type="http://schemas.openxmlformats.org/officeDocument/2006/relationships/image" Target="../media/image320.png"/><Relationship Id="rId22" Type="http://schemas.openxmlformats.org/officeDocument/2006/relationships/image" Target="../media/image324.png"/><Relationship Id="rId27" Type="http://schemas.openxmlformats.org/officeDocument/2006/relationships/customXml" Target="../ink/ink288.xml"/><Relationship Id="rId30" Type="http://schemas.openxmlformats.org/officeDocument/2006/relationships/image" Target="../media/image328.png"/><Relationship Id="rId35" Type="http://schemas.openxmlformats.org/officeDocument/2006/relationships/customXml" Target="../ink/ink292.xml"/><Relationship Id="rId8" Type="http://schemas.openxmlformats.org/officeDocument/2006/relationships/image" Target="../media/image317.png"/><Relationship Id="rId3" Type="http://schemas.openxmlformats.org/officeDocument/2006/relationships/customXml" Target="../ink/ink2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3" Type="http://schemas.openxmlformats.org/officeDocument/2006/relationships/image" Target="../media/image334.png"/><Relationship Id="rId7" Type="http://schemas.openxmlformats.org/officeDocument/2006/relationships/image" Target="../media/image336.png"/><Relationship Id="rId2" Type="http://schemas.openxmlformats.org/officeDocument/2006/relationships/customXml" Target="../ink/ink29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7.xml"/><Relationship Id="rId5" Type="http://schemas.openxmlformats.org/officeDocument/2006/relationships/image" Target="../media/image335.png"/><Relationship Id="rId4" Type="http://schemas.openxmlformats.org/officeDocument/2006/relationships/customXml" Target="../ink/ink296.xml"/><Relationship Id="rId9" Type="http://schemas.openxmlformats.org/officeDocument/2006/relationships/image" Target="../media/image33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customXml" Target="../ink/ink304.xml"/><Relationship Id="rId18" Type="http://schemas.openxmlformats.org/officeDocument/2006/relationships/image" Target="../media/image346.png"/><Relationship Id="rId3" Type="http://schemas.openxmlformats.org/officeDocument/2006/relationships/customXml" Target="../ink/ink299.xml"/><Relationship Id="rId21" Type="http://schemas.openxmlformats.org/officeDocument/2006/relationships/customXml" Target="../ink/ink308.xml"/><Relationship Id="rId7" Type="http://schemas.openxmlformats.org/officeDocument/2006/relationships/customXml" Target="../ink/ink301.xml"/><Relationship Id="rId12" Type="http://schemas.openxmlformats.org/officeDocument/2006/relationships/image" Target="../media/image343.png"/><Relationship Id="rId17" Type="http://schemas.openxmlformats.org/officeDocument/2006/relationships/customXml" Target="../ink/ink306.xml"/><Relationship Id="rId2" Type="http://schemas.openxmlformats.org/officeDocument/2006/relationships/image" Target="../media/image338.png"/><Relationship Id="rId16" Type="http://schemas.openxmlformats.org/officeDocument/2006/relationships/image" Target="../media/image345.png"/><Relationship Id="rId20" Type="http://schemas.openxmlformats.org/officeDocument/2006/relationships/image" Target="../media/image3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11" Type="http://schemas.openxmlformats.org/officeDocument/2006/relationships/customXml" Target="../ink/ink303.xml"/><Relationship Id="rId24" Type="http://schemas.openxmlformats.org/officeDocument/2006/relationships/image" Target="../media/image349.png"/><Relationship Id="rId5" Type="http://schemas.openxmlformats.org/officeDocument/2006/relationships/customXml" Target="../ink/ink300.xml"/><Relationship Id="rId15" Type="http://schemas.openxmlformats.org/officeDocument/2006/relationships/customXml" Target="../ink/ink305.xml"/><Relationship Id="rId23" Type="http://schemas.openxmlformats.org/officeDocument/2006/relationships/customXml" Target="../ink/ink309.xml"/><Relationship Id="rId10" Type="http://schemas.openxmlformats.org/officeDocument/2006/relationships/image" Target="../media/image342.png"/><Relationship Id="rId19" Type="http://schemas.openxmlformats.org/officeDocument/2006/relationships/customXml" Target="../ink/ink307.xml"/><Relationship Id="rId4" Type="http://schemas.openxmlformats.org/officeDocument/2006/relationships/image" Target="../media/image339.png"/><Relationship Id="rId9" Type="http://schemas.openxmlformats.org/officeDocument/2006/relationships/customXml" Target="../ink/ink302.xml"/><Relationship Id="rId14" Type="http://schemas.openxmlformats.org/officeDocument/2006/relationships/image" Target="../media/image344.png"/><Relationship Id="rId22" Type="http://schemas.openxmlformats.org/officeDocument/2006/relationships/image" Target="../media/image34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3.xml"/><Relationship Id="rId13" Type="http://schemas.openxmlformats.org/officeDocument/2006/relationships/image" Target="../media/image355.png"/><Relationship Id="rId3" Type="http://schemas.openxmlformats.org/officeDocument/2006/relationships/image" Target="../media/image350.png"/><Relationship Id="rId7" Type="http://schemas.openxmlformats.org/officeDocument/2006/relationships/image" Target="../media/image352.png"/><Relationship Id="rId12" Type="http://schemas.openxmlformats.org/officeDocument/2006/relationships/customXml" Target="../ink/ink315.xml"/><Relationship Id="rId2" Type="http://schemas.openxmlformats.org/officeDocument/2006/relationships/customXml" Target="../ink/ink3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2.xml"/><Relationship Id="rId11" Type="http://schemas.openxmlformats.org/officeDocument/2006/relationships/image" Target="../media/image354.png"/><Relationship Id="rId5" Type="http://schemas.openxmlformats.org/officeDocument/2006/relationships/image" Target="../media/image351.png"/><Relationship Id="rId10" Type="http://schemas.openxmlformats.org/officeDocument/2006/relationships/customXml" Target="../ink/ink314.xml"/><Relationship Id="rId4" Type="http://schemas.openxmlformats.org/officeDocument/2006/relationships/customXml" Target="../ink/ink311.xml"/><Relationship Id="rId9" Type="http://schemas.openxmlformats.org/officeDocument/2006/relationships/image" Target="../media/image35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4797152"/>
            <a:ext cx="8208912" cy="18249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Chapter 04. </a:t>
            </a:r>
            <a:r>
              <a:rPr lang="ko-KR" altLang="en-US">
                <a:solidFill>
                  <a:schemeClr val="bg1"/>
                </a:solidFill>
              </a:rPr>
              <a:t>중앙 처리 장치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indent="-247650">
              <a:spcBef>
                <a:spcPts val="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산술 논리 연산 장치</a:t>
            </a:r>
            <a:r>
              <a:rPr lang="en-US" altLang="ko-KR" sz="1800" b="0" spc="-100" dirty="0">
                <a:solidFill>
                  <a:srgbClr val="00B0F0"/>
                </a:solidFill>
              </a:rPr>
              <a:t>(Arithmetic Logic Unit, ALU) </a:t>
            </a:r>
            <a:r>
              <a:rPr lang="en-US" altLang="ko-KR" sz="1800" b="0" spc="-100" dirty="0"/>
              <a:t>:</a:t>
            </a:r>
            <a:r>
              <a:rPr lang="ko-KR" altLang="en-US" sz="1800" b="0" spc="-100" dirty="0"/>
              <a:t> 산술 연산과 논리 연산</a:t>
            </a:r>
            <a:endParaRPr lang="en-US" altLang="ko-KR" sz="1800" b="0" spc="-100" dirty="0"/>
          </a:p>
          <a:p>
            <a:pPr marL="628650" lvl="1" indent="-182563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주로 정수 연산을 처리</a:t>
            </a:r>
            <a:endParaRPr lang="en-US" altLang="ko-KR" sz="1800" b="0" spc="-100" dirty="0"/>
          </a:p>
          <a:p>
            <a:pPr marL="628650" lvl="1" indent="-182563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부동 소수</a:t>
            </a:r>
            <a:r>
              <a:rPr lang="en-US" altLang="ko-KR" sz="1800" b="0" spc="-100" dirty="0"/>
              <a:t>(Floating-point Number) </a:t>
            </a:r>
            <a:r>
              <a:rPr lang="ko-KR" altLang="en-US" sz="1800" b="0" spc="-100" dirty="0"/>
              <a:t>연산 </a:t>
            </a:r>
            <a:r>
              <a:rPr lang="en-US" altLang="ko-KR" sz="1800" b="0" spc="-100" dirty="0"/>
              <a:t>: FPU(Floating-Point Unit)</a:t>
            </a:r>
          </a:p>
          <a:p>
            <a:pPr marL="628650" lvl="1" indent="-182563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최근에는 </a:t>
            </a:r>
            <a:r>
              <a:rPr lang="en-US" altLang="ko-KR" sz="1800" b="0" spc="-100" dirty="0"/>
              <a:t>ALU</a:t>
            </a:r>
            <a:r>
              <a:rPr lang="ko-KR" altLang="en-US" sz="1800" b="0" spc="-100" dirty="0"/>
              <a:t>가 부동 소수 연산까지 처리</a:t>
            </a:r>
            <a:endParaRPr lang="en-US" altLang="ko-KR" sz="1800" b="0" spc="-100" dirty="0"/>
          </a:p>
          <a:p>
            <a:pPr marL="542925" indent="-247650">
              <a:spcBef>
                <a:spcPts val="8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산술 연산 </a:t>
            </a:r>
            <a:r>
              <a:rPr lang="en-US" altLang="ko-KR" sz="1800" b="0" spc="-100" dirty="0"/>
              <a:t>: </a:t>
            </a:r>
            <a:r>
              <a:rPr lang="ko-KR" altLang="en-US" sz="1800" b="0" spc="-100" dirty="0"/>
              <a:t>덧셈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뺄셈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곱셈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나눗셈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증가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감소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보수</a:t>
            </a:r>
            <a:endParaRPr lang="en-US" altLang="ko-KR" sz="1800" b="0" spc="-100" dirty="0"/>
          </a:p>
          <a:p>
            <a:pPr marL="542925" indent="-247650">
              <a:spcBef>
                <a:spcPts val="8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논리 연산 </a:t>
            </a:r>
            <a:r>
              <a:rPr lang="en-US" altLang="ko-KR" sz="1800" b="0" spc="-100" dirty="0"/>
              <a:t>: AND, OR, NOT, XOR, </a:t>
            </a:r>
            <a:r>
              <a:rPr lang="ko-KR" altLang="en-US" sz="1800" b="0" spc="-100" dirty="0"/>
              <a:t>시프트</a:t>
            </a:r>
            <a:r>
              <a:rPr lang="en-US" altLang="ko-KR" sz="1800" b="0" spc="-100" dirty="0"/>
              <a:t>(shift)</a:t>
            </a:r>
            <a:endParaRPr lang="ko-KR" altLang="en-US" sz="1800" b="0" spc="-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2996952"/>
            <a:ext cx="6817519" cy="31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산술</a:t>
            </a:r>
            <a:r>
              <a:rPr lang="en-US" altLang="ko-KR" spc="-100" dirty="0">
                <a:solidFill>
                  <a:srgbClr val="2B6278"/>
                </a:solidFill>
              </a:rPr>
              <a:t> </a:t>
            </a:r>
            <a:r>
              <a:rPr lang="ko-KR" altLang="en-US" spc="-100" dirty="0">
                <a:solidFill>
                  <a:srgbClr val="2B6278"/>
                </a:solidFill>
              </a:rPr>
              <a:t>연산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6369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97" y="1196752"/>
            <a:ext cx="5388353" cy="3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F9305-D7F2-4738-98CF-B4FB88AE3D48}"/>
              </a:ext>
            </a:extLst>
          </p:cNvPr>
          <p:cNvSpPr txBox="1"/>
          <p:nvPr/>
        </p:nvSpPr>
        <p:spPr>
          <a:xfrm>
            <a:off x="3707904" y="5445224"/>
            <a:ext cx="296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ADDC,</a:t>
            </a:r>
            <a:r>
              <a:rPr lang="ko-KR" altLang="en-US" dirty="0"/>
              <a:t> </a:t>
            </a:r>
            <a:r>
              <a:rPr lang="en-US" altLang="ko-KR" dirty="0"/>
              <a:t>SUBC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43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26448"/>
            <a:ext cx="5870435" cy="6198509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Booth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Algorithm (signed multiplication)</a:t>
            </a:r>
            <a:endParaRPr lang="ko-KR" altLang="en-US" sz="1800" spc="-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BE81-1024-4CC2-B256-45FA92D00BD5}"/>
              </a:ext>
            </a:extLst>
          </p:cNvPr>
          <p:cNvSpPr txBox="1"/>
          <p:nvPr/>
        </p:nvSpPr>
        <p:spPr>
          <a:xfrm>
            <a:off x="971600" y="1124744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M*Q,</a:t>
            </a:r>
          </a:p>
          <a:p>
            <a:r>
              <a:rPr lang="en-US" altLang="ko-KR" dirty="0"/>
              <a:t>Q=[q</a:t>
            </a:r>
            <a:r>
              <a:rPr lang="en-US" altLang="ko-KR" baseline="-25000" dirty="0"/>
              <a:t>n</a:t>
            </a:r>
            <a:r>
              <a:rPr lang="en-US" altLang="ko-KR" dirty="0"/>
              <a:t>,q</a:t>
            </a:r>
            <a:r>
              <a:rPr lang="en-US" altLang="ko-KR" baseline="-25000" dirty="0"/>
              <a:t>n-1</a:t>
            </a:r>
            <a:r>
              <a:rPr lang="en-US" altLang="ko-KR" dirty="0"/>
              <a:t>, …, q</a:t>
            </a:r>
            <a:r>
              <a:rPr lang="en-US" altLang="ko-KR" baseline="-25000" dirty="0"/>
              <a:t>1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87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Booth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Algorithm </a:t>
            </a:r>
            <a:r>
              <a:rPr lang="ko-KR" altLang="en-US" sz="1800" spc="-100" dirty="0"/>
              <a:t>예 </a:t>
            </a:r>
            <a:r>
              <a:rPr lang="en-US" altLang="ko-KR" sz="1800" b="0" spc="-100" dirty="0"/>
              <a:t>: </a:t>
            </a:r>
            <a:r>
              <a:rPr lang="en-US" altLang="ko-KR" sz="1800" b="0" dirty="0"/>
              <a:t>(-7) * (+3)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7B4E0-9CC1-4487-A497-62BDDC15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5263" y="2653323"/>
            <a:ext cx="4008067" cy="4232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577180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Booth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Algorithm </a:t>
            </a:r>
            <a:r>
              <a:rPr lang="ko-KR" altLang="en-US" sz="1800" spc="-100" dirty="0"/>
              <a:t>예 </a:t>
            </a:r>
            <a:r>
              <a:rPr lang="en-US" altLang="ko-KR" sz="1800" b="0" spc="-100" dirty="0"/>
              <a:t>: </a:t>
            </a:r>
            <a:r>
              <a:rPr lang="en-US" altLang="ko-KR" sz="1800" b="0" dirty="0"/>
              <a:t>5 * (-4)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8" y="1124744"/>
            <a:ext cx="5560395" cy="23106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B9877A-3130-424E-9F30-5C9AA5AC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5263" y="2653323"/>
            <a:ext cx="4008067" cy="42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1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논리 연산과 산술</a:t>
            </a:r>
            <a:r>
              <a:rPr lang="en-US" altLang="ko-KR" spc="-100" dirty="0">
                <a:solidFill>
                  <a:srgbClr val="2B6278"/>
                </a:solidFill>
              </a:rPr>
              <a:t> </a:t>
            </a:r>
            <a:r>
              <a:rPr lang="ko-KR" altLang="en-US" spc="-100" dirty="0">
                <a:solidFill>
                  <a:srgbClr val="2B6278"/>
                </a:solidFill>
              </a:rPr>
              <a:t>시프트 연산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6369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1862" y="1268760"/>
            <a:ext cx="7560840" cy="5184576"/>
            <a:chOff x="537848" y="1084584"/>
            <a:chExt cx="8054340" cy="56942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518" y="4447160"/>
              <a:ext cx="8001000" cy="233172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8" y="1084584"/>
              <a:ext cx="8054340" cy="348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50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논리 연산 예 </a:t>
            </a:r>
            <a:r>
              <a:rPr lang="en-US" altLang="ko-KR" sz="1800" spc="-100" dirty="0"/>
              <a:t>1</a:t>
            </a:r>
            <a:r>
              <a:rPr lang="en-US" altLang="ko-KR" sz="1800" b="0" spc="-100" dirty="0"/>
              <a:t> : </a:t>
            </a:r>
            <a:r>
              <a:rPr lang="en-US" altLang="ko-KR" sz="1800" b="0" dirty="0"/>
              <a:t>A=46=00101110</a:t>
            </a:r>
            <a:r>
              <a:rPr lang="en-US" altLang="ko-KR" sz="1800" b="0" baseline="-25000" dirty="0"/>
              <a:t>(2)</a:t>
            </a:r>
            <a:r>
              <a:rPr lang="en-US" altLang="ko-KR" sz="1800" b="0" dirty="0"/>
              <a:t>, B=-75=10110101</a:t>
            </a:r>
            <a:r>
              <a:rPr lang="en-US" altLang="ko-KR" sz="1800" b="0" baseline="-25000" dirty="0"/>
              <a:t>(2)</a:t>
            </a:r>
            <a:endParaRPr lang="ko-KR" altLang="en-US" sz="1800" b="0" baseline="-25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552728" cy="20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1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논리 연산 예 </a:t>
            </a:r>
            <a:r>
              <a:rPr lang="en-US" altLang="ko-KR" sz="1800" spc="-100" dirty="0"/>
              <a:t>2</a:t>
            </a:r>
            <a:endParaRPr lang="ko-KR" altLang="en-US" sz="18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1"/>
            <a:ext cx="7488832" cy="21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시프트 연산 예</a:t>
            </a:r>
            <a:endParaRPr lang="ko-KR" altLang="en-US" sz="1800" b="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88" y="1124744"/>
            <a:ext cx="7668344" cy="5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88598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동작</a:t>
            </a:r>
            <a:endParaRPr lang="en-US" altLang="ko-KR" spc="-100" dirty="0">
              <a:solidFill>
                <a:srgbClr val="2B6278"/>
              </a:solidFill>
            </a:endParaRPr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레지스터는 </a:t>
            </a:r>
            <a:r>
              <a:rPr lang="en-US" altLang="ko-KR" sz="1700" b="0" spc="-100" dirty="0"/>
              <a:t>CPU</a:t>
            </a:r>
            <a:r>
              <a:rPr lang="ko-KR" altLang="en-US" sz="1700" b="0" spc="-100" dirty="0"/>
              <a:t>가 사용하는 데이터와 명령어를 신속하게 읽어 오고 저장하고 전송하는 데 사용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레지스터는 메모리 계층의 최상위에 있으며 시스템에서 가장 빠른 메모리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매우 단순한 마이크로프로세서는 </a:t>
            </a:r>
            <a:r>
              <a:rPr lang="ko-KR" altLang="en-US" sz="1700" b="0" spc="-100" dirty="0" err="1"/>
              <a:t>누산기</a:t>
            </a:r>
            <a:r>
              <a:rPr lang="en-US" altLang="ko-KR" sz="1700" b="0" spc="-100" dirty="0"/>
              <a:t>(AC) </a:t>
            </a: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개로만 구성 가능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용도에 따른 종류</a:t>
            </a:r>
            <a:endParaRPr lang="en-US" altLang="ko-KR" sz="1700" b="0" spc="-100" dirty="0"/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 err="1">
                <a:solidFill>
                  <a:srgbClr val="00B0F0"/>
                </a:solidFill>
              </a:rPr>
              <a:t>누산기</a:t>
            </a:r>
            <a:r>
              <a:rPr lang="en-US" altLang="ko-KR" sz="1700" spc="-100" dirty="0"/>
              <a:t>(Accumulator, AC)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프로그램</a:t>
            </a:r>
            <a:r>
              <a:rPr lang="ko-KR" altLang="en-US" sz="1700" spc="-100" dirty="0"/>
              <a:t> 카운터</a:t>
            </a:r>
            <a:r>
              <a:rPr lang="en-US" altLang="ko-KR" sz="1700" spc="-100" dirty="0"/>
              <a:t>(Program Counter, PC)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명령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(Instruction Register, IR)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인덱스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(Index Register, IX)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 err="1">
                <a:solidFill>
                  <a:srgbClr val="00B0F0"/>
                </a:solidFill>
              </a:rPr>
              <a:t>스택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포인터</a:t>
            </a:r>
            <a:r>
              <a:rPr lang="en-US" altLang="ko-KR" sz="1700" spc="-100" dirty="0"/>
              <a:t>(Stack Pointer, SP)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메모리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데이터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(Memory Data Register : MDR, Memory Buffer Register : MBR) 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메모리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주소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(Memory Address Register, MAR)</a:t>
            </a:r>
          </a:p>
          <a:p>
            <a:pPr marL="452438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데이터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범용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 레지스터는 보통 </a:t>
            </a:r>
            <a:r>
              <a:rPr lang="en-US" altLang="ko-KR" sz="1700" b="0" spc="-100" dirty="0"/>
              <a:t>8~32</a:t>
            </a:r>
            <a:r>
              <a:rPr lang="ko-KR" altLang="en-US" sz="1700" b="0" spc="-100" dirty="0"/>
              <a:t>개 정도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많으면 </a:t>
            </a:r>
            <a:r>
              <a:rPr lang="en-US" altLang="ko-KR" sz="1700" b="0" spc="-100" dirty="0"/>
              <a:t>128</a:t>
            </a:r>
            <a:r>
              <a:rPr lang="ko-KR" altLang="en-US" sz="1700" b="0" spc="-100" dirty="0"/>
              <a:t>개 이상인 경우도 있음</a:t>
            </a:r>
            <a:endParaRPr lang="en-US" altLang="ko-KR" sz="1700" b="0" spc="-100" dirty="0"/>
          </a:p>
          <a:p>
            <a:pPr marL="452438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특수 레지스터는 </a:t>
            </a:r>
            <a:r>
              <a:rPr lang="en-US" altLang="ko-KR" sz="1700" b="0" spc="-100" dirty="0"/>
              <a:t>8~16</a:t>
            </a:r>
            <a:r>
              <a:rPr lang="ko-KR" altLang="en-US" sz="1700" b="0" spc="-100" dirty="0"/>
              <a:t>개 정도</a:t>
            </a:r>
            <a:endParaRPr lang="en-US" altLang="ko-KR" sz="1700" b="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6470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2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컴퓨터 프로세서의 기본 구조와 명령 실행 과정을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ALU </a:t>
            </a:r>
            <a:r>
              <a:rPr lang="ko-KR" altLang="en-US" sz="1800" spc="-100"/>
              <a:t>구조를 이해하고 프로세서에서의 산술 및 논리 연산을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프로세서 내의 레지스터의 종류와 용도를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프로세서 명령어 형식의 종류를 구분하고 명령의 동작을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명령의 주소 지정 방식을 이해하고 동작 원리를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프로세서 구성과 동작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 </a:t>
            </a:r>
            <a:r>
              <a:rPr lang="ko-KR" altLang="en-US" sz="1800" spc="-100"/>
              <a:t>산술 논리 연산 장치</a:t>
            </a:r>
            <a:endParaRPr lang="en-US" altLang="ko-KR" sz="1800" spc="-1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레지스터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컴퓨터 명령어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/>
              <a:t>주소 지정 방식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06 </a:t>
            </a:r>
            <a:r>
              <a:rPr lang="en-US" altLang="ko-KR" sz="1800" spc="-100" dirty="0"/>
              <a:t>CISC</a:t>
            </a:r>
            <a:r>
              <a:rPr lang="ko-KR" altLang="en-US" sz="1800" spc="-100"/>
              <a:t>와 </a:t>
            </a:r>
            <a:r>
              <a:rPr lang="en-US" altLang="ko-KR" sz="1800" spc="-100" dirty="0"/>
              <a:t>RISC</a:t>
            </a:r>
            <a:endParaRPr lang="ko-KR" altLang="en-US" sz="1800" spc="-1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레지스터 동작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017239" cy="50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종류</a:t>
            </a:r>
            <a:endParaRPr lang="en-US" altLang="ko-KR" spc="-100" dirty="0">
              <a:solidFill>
                <a:srgbClr val="2B6278"/>
              </a:solidFill>
            </a:endParaRPr>
          </a:p>
          <a:p>
            <a:pPr marL="557213" indent="-285750">
              <a:spcBef>
                <a:spcPts val="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주소 레지스터</a:t>
            </a:r>
            <a:r>
              <a:rPr lang="en-US" altLang="ko-KR" sz="1800" b="0" spc="-100" dirty="0"/>
              <a:t>(Memory Address Register, MAR)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읽고 쓰기 위한 데이터의 메모리 주소 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 데이터를 저장하거나 읽을 때 필요한 메모리 위치의 주소를 </a:t>
            </a:r>
            <a:r>
              <a:rPr lang="en-US" altLang="ko-KR" spc="-100" dirty="0"/>
              <a:t>MAR</a:t>
            </a:r>
            <a:r>
              <a:rPr lang="ko-KR" altLang="en-US" spc="-100" dirty="0"/>
              <a:t>로 전송</a:t>
            </a:r>
            <a:endParaRPr lang="en-US" altLang="ko-KR" spc="-100" dirty="0"/>
          </a:p>
          <a:p>
            <a:pPr marL="450851" lvl="1" indent="0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None/>
            </a:pPr>
            <a:endParaRPr lang="en-US" altLang="ko-KR" sz="900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버퍼 레지스터</a:t>
            </a:r>
            <a:r>
              <a:rPr lang="en-US" altLang="ko-KR" sz="1800" b="0" spc="-100" dirty="0"/>
              <a:t>(Memory Buffer Register, MBR, MDR)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메모리에서 데이터를 읽거나 메모리에 저장될 명령의 데이터를 일시적</a:t>
            </a:r>
            <a:r>
              <a:rPr lang="en-US" altLang="ko-KR" spc="-100" dirty="0"/>
              <a:t> </a:t>
            </a:r>
            <a:r>
              <a:rPr lang="ko-KR" altLang="en-US" spc="-100" dirty="0"/>
              <a:t>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명령어 내용은 명령 레지스터로 전송되고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 내용은 </a:t>
            </a:r>
            <a:r>
              <a:rPr lang="ko-KR" altLang="en-US" spc="-100" dirty="0" err="1"/>
              <a:t>누산기</a:t>
            </a:r>
            <a:r>
              <a:rPr lang="ko-KR" altLang="en-US" spc="-100" dirty="0"/>
              <a:t> 또는 </a:t>
            </a:r>
            <a:r>
              <a:rPr lang="en-US" altLang="ko-KR" spc="-100" dirty="0"/>
              <a:t>I/O </a:t>
            </a:r>
            <a:r>
              <a:rPr lang="ko-KR" altLang="en-US" spc="-100" dirty="0"/>
              <a:t>레지스터로 전송</a:t>
            </a:r>
            <a:endParaRPr lang="en-US" altLang="ko-KR" spc="-100" dirty="0"/>
          </a:p>
          <a:p>
            <a:pPr marL="450851" lvl="1" indent="0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None/>
            </a:pPr>
            <a:endParaRPr lang="en-US" altLang="ko-KR" sz="900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주소 레지스터</a:t>
            </a:r>
            <a:r>
              <a:rPr lang="en-US" altLang="ko-KR" sz="1800" b="0" spc="-100" dirty="0"/>
              <a:t>(I/O Address Register, I/O AR)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특정 </a:t>
            </a:r>
            <a:r>
              <a:rPr lang="en-US" altLang="ko-KR" b="0" spc="-100" dirty="0"/>
              <a:t>I/O </a:t>
            </a:r>
            <a:r>
              <a:rPr lang="ko-KR" altLang="en-US" b="0" spc="-100" dirty="0"/>
              <a:t>장치의 주소를 지정하는 데 사용</a:t>
            </a:r>
            <a:endParaRPr lang="en-US" altLang="ko-KR" b="0" spc="-100" dirty="0"/>
          </a:p>
          <a:p>
            <a:pPr marL="450851" lvl="1" indent="0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None/>
            </a:pPr>
            <a:endParaRPr lang="en-US" altLang="ko-KR" sz="900" b="0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버퍼 레지스터</a:t>
            </a:r>
            <a:r>
              <a:rPr lang="en-US" altLang="ko-KR" sz="1800" b="0" spc="-100" dirty="0"/>
              <a:t>(I/O Buffer Register, I/O BR)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0" spc="-100" dirty="0"/>
              <a:t>I/O </a:t>
            </a:r>
            <a:r>
              <a:rPr lang="ko-KR" altLang="en-US" b="0" spc="-100" dirty="0"/>
              <a:t>모듈과 프로세서 간에 데이터를 교환하는 데 사용</a:t>
            </a:r>
            <a:endParaRPr lang="en-US" altLang="ko-KR" b="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08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885982"/>
          </a:xfrm>
        </p:spPr>
        <p:txBody>
          <a:bodyPr>
            <a:normAutofit/>
          </a:bodyPr>
          <a:lstStyle/>
          <a:p>
            <a:pPr marL="557213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프로그램 카운터</a:t>
            </a:r>
            <a:r>
              <a:rPr lang="en-US" altLang="ko-KR" sz="1800" b="0" spc="-100" dirty="0"/>
              <a:t>(PC)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20" dirty="0"/>
              <a:t>명령 포인터 레지스터라고도 하며</a:t>
            </a:r>
            <a:r>
              <a:rPr lang="en-US" altLang="ko-KR" b="0" spc="-120" dirty="0"/>
              <a:t>, </a:t>
            </a:r>
            <a:r>
              <a:rPr lang="ko-KR" altLang="en-US" b="0" spc="-120" dirty="0"/>
              <a:t>실행을 위해 인출</a:t>
            </a:r>
            <a:r>
              <a:rPr lang="en-US" altLang="ko-KR" b="0" spc="-120" dirty="0"/>
              <a:t>(fetch)</a:t>
            </a:r>
            <a:r>
              <a:rPr lang="ko-KR" altLang="en-US" b="0" spc="-120" dirty="0"/>
              <a:t>할 다음 명령의 주소를 저장하는데 사용</a:t>
            </a:r>
            <a:endParaRPr lang="en-US" altLang="ko-KR" b="0" spc="-12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명령어가 인출되면 </a:t>
            </a:r>
            <a:r>
              <a:rPr lang="en-US" altLang="ko-KR" b="0" spc="-100" dirty="0"/>
              <a:t>PC </a:t>
            </a:r>
            <a:r>
              <a:rPr lang="ko-KR" altLang="en-US" b="0" spc="-100" dirty="0"/>
              <a:t>값이 단위 길이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명령 크기</a:t>
            </a:r>
            <a:r>
              <a:rPr lang="en-US" altLang="ko-KR" b="0" spc="-100" dirty="0"/>
              <a:t>)</a:t>
            </a:r>
            <a:r>
              <a:rPr lang="ko-KR" altLang="en-US" b="0" spc="-100" dirty="0"/>
              <a:t>만큼 증가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항상 가져올 다음 명령의 주소 유지</a:t>
            </a:r>
            <a:endParaRPr lang="en-US" altLang="ko-KR" b="0" spc="-100" dirty="0"/>
          </a:p>
          <a:p>
            <a:pPr marL="557213" indent="-2857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명령 레지스터</a:t>
            </a:r>
            <a:r>
              <a:rPr lang="en-US" altLang="ko-KR" sz="1800" b="0" spc="-100" dirty="0"/>
              <a:t>(Instruction Register, IR)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 err="1"/>
              <a:t>주기억</a:t>
            </a:r>
            <a:r>
              <a:rPr lang="ko-KR" altLang="en-US" b="0" spc="-100" dirty="0"/>
              <a:t> 장치에서 인출한 명령어 저장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제어 장치는 </a:t>
            </a:r>
            <a:r>
              <a:rPr lang="en-US" altLang="ko-KR" b="0" spc="-100" dirty="0"/>
              <a:t>IR</a:t>
            </a:r>
            <a:r>
              <a:rPr lang="ko-KR" altLang="en-US" b="0" spc="-100" dirty="0"/>
              <a:t>에서 명령어를 읽어 와서 해독하고 명령을 수행하기 위해 컴퓨터의 각 장치에 제어신호 전송</a:t>
            </a:r>
          </a:p>
          <a:p>
            <a:pPr marL="557213" indent="-2857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>
                <a:solidFill>
                  <a:srgbClr val="00B0F0"/>
                </a:solidFill>
              </a:rPr>
              <a:t>누산기</a:t>
            </a:r>
            <a:r>
              <a:rPr lang="en-US" altLang="ko-KR" sz="1800" b="0" spc="-100" dirty="0"/>
              <a:t>(</a:t>
            </a:r>
            <a:r>
              <a:rPr lang="en-US" altLang="ko-KR" sz="1800" b="0" spc="-100" dirty="0" err="1"/>
              <a:t>ACcumulator</a:t>
            </a:r>
            <a:r>
              <a:rPr lang="en-US" altLang="ko-KR" sz="1800" b="0" spc="-100" dirty="0"/>
              <a:t> register, AC)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0" spc="-100" dirty="0"/>
              <a:t>ALU </a:t>
            </a:r>
            <a:r>
              <a:rPr lang="ko-KR" altLang="en-US" b="0" spc="-100" dirty="0"/>
              <a:t>내부에 위치하며</a:t>
            </a:r>
            <a:r>
              <a:rPr lang="en-US" altLang="ko-KR" b="0" spc="-100" dirty="0"/>
              <a:t>, ALU</a:t>
            </a:r>
            <a:r>
              <a:rPr lang="ko-KR" altLang="en-US" b="0" spc="-100" dirty="0"/>
              <a:t>의 산술 연산과 논리 연산 과정에 사용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20" dirty="0"/>
              <a:t>제어 장치는 </a:t>
            </a:r>
            <a:r>
              <a:rPr lang="ko-KR" altLang="en-US" b="0" spc="-120" dirty="0" err="1"/>
              <a:t>주기억</a:t>
            </a:r>
            <a:r>
              <a:rPr lang="ko-KR" altLang="en-US" b="0" spc="-120" dirty="0"/>
              <a:t> 장치에서 인출된 데이터 값을 산술 연산 또는 논리 연산을 위해 </a:t>
            </a:r>
            <a:r>
              <a:rPr lang="ko-KR" altLang="en-US" b="0" spc="-120" dirty="0" err="1"/>
              <a:t>누산기에</a:t>
            </a:r>
            <a:r>
              <a:rPr lang="ko-KR" altLang="en-US" b="0" spc="-120" dirty="0"/>
              <a:t> 저장</a:t>
            </a:r>
            <a:endParaRPr lang="en-US" altLang="ko-KR" b="0" spc="-12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이 레지스터는 연산할 초기 데이터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중간 결과 및 최종 연산 결과 저장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최종 결과는 목적지 레지스터나 </a:t>
            </a:r>
            <a:r>
              <a:rPr lang="en-US" altLang="ko-KR" b="0" spc="-100" dirty="0"/>
              <a:t>MBR</a:t>
            </a:r>
            <a:r>
              <a:rPr lang="ko-KR" altLang="en-US" b="0" spc="-100" dirty="0"/>
              <a:t>을 이용하여 </a:t>
            </a:r>
            <a:r>
              <a:rPr lang="ko-KR" altLang="en-US" b="0" spc="-100" dirty="0" err="1"/>
              <a:t>주기억</a:t>
            </a:r>
            <a:r>
              <a:rPr lang="ko-KR" altLang="en-US" b="0" spc="-100" dirty="0"/>
              <a:t> 장치로 전송</a:t>
            </a:r>
            <a:endParaRPr lang="en-US" altLang="ko-KR" b="0" spc="-100" dirty="0"/>
          </a:p>
        </p:txBody>
      </p:sp>
    </p:spTree>
    <p:extLst>
      <p:ext uri="{BB962C8B-B14F-4D97-AF65-F5344CB8AC3E}">
        <p14:creationId xmlns:p14="http://schemas.microsoft.com/office/powerpoint/2010/main" val="42179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>
                <a:solidFill>
                  <a:srgbClr val="00B0F0"/>
                </a:solidFill>
              </a:rPr>
              <a:t>스택</a:t>
            </a:r>
            <a:r>
              <a:rPr lang="ko-KR" altLang="en-US" sz="1800" spc="-100" dirty="0">
                <a:solidFill>
                  <a:srgbClr val="00B0F0"/>
                </a:solidFill>
              </a:rPr>
              <a:t> 제어 레지스터</a:t>
            </a:r>
            <a:r>
              <a:rPr lang="en-US" altLang="ko-KR" sz="1800" b="0" spc="-100" dirty="0"/>
              <a:t>(Stack</a:t>
            </a:r>
            <a:r>
              <a:rPr lang="ko-KR" altLang="en-US" sz="1800" b="0" spc="-100" dirty="0"/>
              <a:t> </a:t>
            </a:r>
            <a:r>
              <a:rPr lang="en-US" altLang="ko-KR" sz="1800" b="0" spc="-100" dirty="0"/>
              <a:t>Control Register, Stack Pointer)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메모리의</a:t>
            </a:r>
            <a:r>
              <a:rPr lang="en-US" altLang="ko-KR" spc="-100" dirty="0"/>
              <a:t> </a:t>
            </a:r>
            <a:r>
              <a:rPr lang="ko-KR" altLang="en-US" spc="-100" dirty="0"/>
              <a:t>한 블록이며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데이터는 </a:t>
            </a:r>
            <a:r>
              <a:rPr lang="ko-KR" altLang="en-US" spc="-100" dirty="0" err="1"/>
              <a:t>후입</a:t>
            </a:r>
            <a:r>
              <a:rPr lang="ko-KR" altLang="en-US" spc="-100" dirty="0"/>
              <a:t> 선출</a:t>
            </a:r>
            <a:r>
              <a:rPr lang="en-US" altLang="ko-KR" spc="-100" dirty="0"/>
              <a:t>(Last In-First Out, LIFO)</a:t>
            </a:r>
            <a:r>
              <a:rPr lang="ko-KR" altLang="en-US" spc="-100" dirty="0"/>
              <a:t>로 검색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 </a:t>
            </a:r>
            <a:r>
              <a:rPr lang="ko-KR" altLang="en-US" spc="-100" dirty="0" err="1"/>
              <a:t>스택을</a:t>
            </a:r>
            <a:r>
              <a:rPr lang="ko-KR" altLang="en-US" spc="-100" dirty="0"/>
              <a:t> 관리하는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크기는 </a:t>
            </a:r>
            <a:r>
              <a:rPr lang="en-US" altLang="ko-KR" spc="-100" dirty="0"/>
              <a:t>2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4</a:t>
            </a:r>
            <a:r>
              <a:rPr lang="ko-KR" altLang="en-US" spc="-100" dirty="0"/>
              <a:t>바이트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플래그 레지스터</a:t>
            </a:r>
            <a:r>
              <a:rPr lang="en-US" altLang="ko-KR" sz="1800" b="0" spc="-100" dirty="0"/>
              <a:t>(Flag Register, FR)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작동하는 동안 특정 조건의 발생을 표시하는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</a:t>
            </a:r>
            <a:r>
              <a:rPr lang="ko-KR" altLang="en-US" spc="-100" dirty="0"/>
              <a:t>바이트 또는 </a:t>
            </a:r>
            <a:r>
              <a:rPr lang="en-US" altLang="ko-KR" spc="-100" dirty="0"/>
              <a:t>2</a:t>
            </a:r>
            <a:r>
              <a:rPr lang="ko-KR" altLang="en-US" spc="-100" dirty="0"/>
              <a:t>바이트인 특수 목적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예를 들어 산술 연산 또는 비교 결과로 제로 값이 </a:t>
            </a:r>
            <a:r>
              <a:rPr lang="ko-KR" altLang="en-US" spc="-100" dirty="0" err="1"/>
              <a:t>누산기에</a:t>
            </a:r>
            <a:r>
              <a:rPr lang="ko-KR" altLang="en-US" spc="-100" dirty="0"/>
              <a:t> 입력되면 제로 플래그를 </a:t>
            </a:r>
            <a:r>
              <a:rPr lang="en-US" altLang="ko-KR" spc="-100" dirty="0"/>
              <a:t>1</a:t>
            </a:r>
            <a:r>
              <a:rPr lang="ko-KR" altLang="en-US" spc="-100" dirty="0"/>
              <a:t>로 설정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상태 레지스터</a:t>
            </a:r>
            <a:r>
              <a:rPr lang="en-US" altLang="ko-KR" spc="-100" dirty="0"/>
              <a:t>(Status Register, SR), </a:t>
            </a:r>
            <a:r>
              <a:rPr lang="ko-KR" altLang="en-US" spc="-100" dirty="0"/>
              <a:t>프로그램 상태 워드</a:t>
            </a:r>
            <a:r>
              <a:rPr lang="en-US" altLang="ko-KR" spc="-100" dirty="0"/>
              <a:t>(Program Status Word, PSW)</a:t>
            </a:r>
            <a:r>
              <a:rPr lang="ko-KR" altLang="en-US" spc="-100" dirty="0"/>
              <a:t>라고도 함</a:t>
            </a:r>
            <a:endParaRPr lang="ko-KR" altLang="en-US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데이터 레지스터</a:t>
            </a:r>
            <a:r>
              <a:rPr lang="en-US" altLang="ko-KR" sz="1800" b="0" spc="-100" dirty="0"/>
              <a:t>(Data Register, </a:t>
            </a:r>
            <a:r>
              <a:rPr lang="ko-KR" altLang="en-US" sz="1800" b="0" spc="-100" dirty="0"/>
              <a:t>범용 레지스터</a:t>
            </a:r>
            <a:r>
              <a:rPr lang="en-US" altLang="ko-KR" sz="1800" b="0" spc="-100" dirty="0"/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내의 데이터를 일시적으로 저장하기 위한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고정 소수</a:t>
            </a:r>
            <a:r>
              <a:rPr lang="en-US" altLang="ko-KR" spc="-100" dirty="0"/>
              <a:t>, </a:t>
            </a:r>
            <a:r>
              <a:rPr lang="ko-KR" altLang="en-US" spc="-100" dirty="0"/>
              <a:t>부동 소수로 구분하여 따로 저장하는 경우도 있으며</a:t>
            </a:r>
            <a:r>
              <a:rPr lang="en-US" altLang="ko-KR" spc="-100" dirty="0"/>
              <a:t>,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어떤 프로세서는 상수 </a:t>
            </a:r>
            <a:r>
              <a:rPr lang="en-US" altLang="ko-KR" spc="-100" dirty="0"/>
              <a:t>0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1</a:t>
            </a:r>
            <a:r>
              <a:rPr lang="ko-KR" altLang="en-US" spc="-100" dirty="0"/>
              <a:t>을 저장할 수 있도록 하는 레지스터도 있다</a:t>
            </a:r>
            <a:r>
              <a:rPr lang="en-US" altLang="ko-KR" spc="-100" dirty="0"/>
              <a:t>.</a:t>
            </a:r>
            <a:endParaRPr lang="en-US" altLang="ko-KR" b="0" spc="-100" dirty="0"/>
          </a:p>
        </p:txBody>
      </p:sp>
    </p:spTree>
    <p:extLst>
      <p:ext uri="{BB962C8B-B14F-4D97-AF65-F5344CB8AC3E}">
        <p14:creationId xmlns:p14="http://schemas.microsoft.com/office/powerpoint/2010/main" val="129917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66725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인텔 </a:t>
            </a:r>
            <a:r>
              <a:rPr lang="en-US" altLang="ko-KR" sz="1800" b="0" spc="-100" dirty="0"/>
              <a:t>x86 </a:t>
            </a:r>
            <a:r>
              <a:rPr lang="ko-KR" altLang="en-US" sz="1800" b="0" spc="-100" dirty="0"/>
              <a:t>레지스터 종류</a:t>
            </a:r>
            <a:endParaRPr lang="en-US" altLang="ko-KR" sz="1800" b="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344816" cy="50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전송</a:t>
            </a:r>
            <a:r>
              <a:rPr lang="en-US" altLang="ko-KR" spc="-100" dirty="0">
                <a:solidFill>
                  <a:srgbClr val="2B6278"/>
                </a:solidFill>
              </a:rPr>
              <a:t>(LOAD, STORE, MOVE </a:t>
            </a:r>
            <a:r>
              <a:rPr lang="ko-KR" altLang="en-US" spc="-100" dirty="0">
                <a:solidFill>
                  <a:srgbClr val="2B6278"/>
                </a:solidFill>
              </a:rPr>
              <a:t>명령 등</a:t>
            </a:r>
            <a:r>
              <a:rPr lang="en-US" altLang="ko-KR" spc="-100" dirty="0">
                <a:solidFill>
                  <a:srgbClr val="2B6278"/>
                </a:solidFill>
              </a:rPr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3</a:t>
            </a:r>
            <a:r>
              <a:rPr lang="ko-KR" altLang="en-US" sz="1700" spc="-100" dirty="0"/>
              <a:t>가지 레지스터 전송 명령 </a:t>
            </a:r>
            <a:r>
              <a:rPr lang="en-US" altLang="ko-KR" sz="1700" spc="-100" dirty="0"/>
              <a:t>: LOAD, STORE, MOVE 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인텔 프로세서는 이 세 가지를 </a:t>
            </a: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명령으로 모두 처리한다</a:t>
            </a:r>
            <a:r>
              <a:rPr lang="en-US" altLang="ko-KR" sz="1700" spc="-100" dirty="0"/>
              <a:t>.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명령어를 사용하여 데이터 교환이나</a:t>
            </a:r>
            <a:r>
              <a:rPr lang="en-US" altLang="ko-KR" sz="1700" spc="-100" dirty="0"/>
              <a:t> </a:t>
            </a:r>
            <a:r>
              <a:rPr lang="ko-KR" altLang="en-US" sz="1700" spc="-100" dirty="0" err="1"/>
              <a:t>데이터형</a:t>
            </a:r>
            <a:r>
              <a:rPr lang="ko-KR" altLang="en-US" sz="1700" spc="-100" dirty="0"/>
              <a:t> 변환이 가능하다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04731"/>
              </p:ext>
            </p:extLst>
          </p:nvPr>
        </p:nvGraphicFramePr>
        <p:xfrm>
          <a:off x="827584" y="1740416"/>
          <a:ext cx="6552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장치에서 레지스터로 데이터를 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장치로 데이터를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레지스터로 데이터를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0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데이터 교환</a:t>
            </a:r>
            <a:endParaRPr lang="en-US" altLang="ko-KR" sz="18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MOVE </a:t>
            </a:r>
            <a:r>
              <a:rPr lang="ko-KR" altLang="en-US" spc="-100" dirty="0"/>
              <a:t>명령을 세 번 사용하여 두 오퍼랜드를 교환할 수 있다</a:t>
            </a:r>
            <a:r>
              <a:rPr lang="en-US" altLang="ko-KR" spc="-100" dirty="0"/>
              <a:t>.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바이트 교환을 이용하여 </a:t>
            </a:r>
            <a:r>
              <a:rPr lang="ko-KR" altLang="en-US" spc="-100" dirty="0" err="1"/>
              <a:t>빅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엔디안을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리틀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엔디안으로</a:t>
            </a:r>
            <a:r>
              <a:rPr lang="ko-KR" altLang="en-US" spc="-100" dirty="0"/>
              <a:t> 또는 그 반대로 만들 수 있다</a:t>
            </a:r>
            <a:r>
              <a:rPr lang="en-US" altLang="ko-KR" spc="-100" dirty="0"/>
              <a:t>.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데이터형</a:t>
            </a:r>
            <a:r>
              <a:rPr lang="ko-KR" altLang="en-US" sz="1800" spc="-100" dirty="0"/>
              <a:t> 변환</a:t>
            </a:r>
            <a:endParaRPr lang="en-US" altLang="ko-KR" sz="18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크기가 작은 레지스터에 저장된 정수를 큰 레지스터로 이동하여 </a:t>
            </a:r>
            <a:r>
              <a:rPr lang="ko-KR" altLang="en-US" spc="-100" dirty="0" err="1"/>
              <a:t>데이터형을</a:t>
            </a:r>
            <a:r>
              <a:rPr lang="ko-KR" altLang="en-US" spc="-100" dirty="0"/>
              <a:t> 변환한다</a:t>
            </a:r>
            <a:r>
              <a:rPr lang="en-US" altLang="ko-KR" spc="-100" dirty="0"/>
              <a:t>.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8</a:t>
            </a:r>
            <a:r>
              <a:rPr lang="ko-KR" altLang="en-US" spc="-100" dirty="0"/>
              <a:t>비트→</a:t>
            </a:r>
            <a:r>
              <a:rPr lang="en-US" altLang="ko-KR" spc="-100" dirty="0"/>
              <a:t>16</a:t>
            </a:r>
            <a:r>
              <a:rPr lang="ko-KR" altLang="en-US" spc="-100" dirty="0"/>
              <a:t>비트</a:t>
            </a:r>
            <a:r>
              <a:rPr lang="en-US" altLang="ko-KR" spc="-100" dirty="0"/>
              <a:t>, 16</a:t>
            </a:r>
            <a:r>
              <a:rPr lang="ko-KR" altLang="en-US" spc="-100" dirty="0"/>
              <a:t>비트→</a:t>
            </a:r>
            <a:r>
              <a:rPr lang="en-US" altLang="ko-KR" spc="-100" dirty="0"/>
              <a:t>32</a:t>
            </a:r>
            <a:r>
              <a:rPr lang="ko-KR" altLang="en-US" spc="-100" dirty="0"/>
              <a:t>비트</a:t>
            </a:r>
            <a:r>
              <a:rPr lang="en-US" altLang="ko-KR" spc="-100" dirty="0"/>
              <a:t>, 32</a:t>
            </a:r>
            <a:r>
              <a:rPr lang="ko-KR" altLang="en-US" spc="-100" dirty="0"/>
              <a:t>비트→</a:t>
            </a:r>
            <a:r>
              <a:rPr lang="en-US" altLang="ko-KR" spc="-100" dirty="0"/>
              <a:t>64</a:t>
            </a:r>
            <a:r>
              <a:rPr lang="ko-KR" altLang="en-US" spc="-100" dirty="0"/>
              <a:t>비트 등</a:t>
            </a:r>
            <a:endParaRPr lang="ko-KR" altLang="en-US" b="0" spc="-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2" y="3356992"/>
            <a:ext cx="673037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8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형식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코드</a:t>
            </a:r>
            <a:r>
              <a:rPr lang="en-US" altLang="ko-KR" sz="1700" b="0" spc="-100" dirty="0"/>
              <a:t>(opcode), </a:t>
            </a:r>
            <a:r>
              <a:rPr lang="ko-KR" altLang="en-US" sz="1700" b="0" spc="-100" dirty="0"/>
              <a:t>오퍼랜드</a:t>
            </a:r>
            <a:r>
              <a:rPr lang="en-US" altLang="ko-KR" sz="1700" b="0" spc="-100" dirty="0"/>
              <a:t>(operand), </a:t>
            </a:r>
            <a:r>
              <a:rPr lang="ko-KR" altLang="en-US" sz="1700" b="0" spc="-100" dirty="0" err="1"/>
              <a:t>피연산자</a:t>
            </a:r>
            <a:r>
              <a:rPr lang="ko-KR" altLang="en-US" sz="1700" b="0" spc="-100" dirty="0"/>
              <a:t> 위치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연산 결과의 저장 위치 등 여러 가지 정보로 구성</a:t>
            </a:r>
            <a:endParaRPr lang="en-US" altLang="ko-KR" sz="1700" b="0" spc="-100" dirty="0"/>
          </a:p>
          <a:p>
            <a:pPr marL="542925" indent="-254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0-</a:t>
            </a:r>
            <a:r>
              <a:rPr lang="ko-KR" altLang="en-US" sz="1800" spc="-100" dirty="0"/>
              <a:t>주소 명령어</a:t>
            </a:r>
            <a:endParaRPr lang="en-US" altLang="ko-KR" sz="1700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연산에 필요한 오퍼랜드 및 결과의 저장 장소가 묵시적으로 지정된 경우 </a:t>
            </a:r>
            <a:r>
              <a:rPr lang="en-US" altLang="ko-KR" sz="1700" spc="-100" dirty="0"/>
              <a:t>: </a:t>
            </a:r>
            <a:r>
              <a:rPr lang="ko-KR" altLang="en-US" sz="1700" spc="-100" dirty="0" err="1"/>
              <a:t>스택</a:t>
            </a:r>
            <a:r>
              <a:rPr lang="en-US" altLang="ko-KR" sz="1700" spc="-100" dirty="0"/>
              <a:t>(stack)</a:t>
            </a:r>
            <a:r>
              <a:rPr lang="ko-KR" altLang="en-US" sz="1700" spc="-100" dirty="0"/>
              <a:t>을 갖는 구조</a:t>
            </a:r>
            <a:r>
              <a:rPr lang="en-US" altLang="ko-KR" sz="1700" spc="-100" dirty="0"/>
              <a:t>(PUSH, POP) 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구조 컴퓨터에서 수식 계산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역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표현</a:t>
            </a:r>
            <a:r>
              <a:rPr lang="en-US" altLang="ko-KR" sz="1700" spc="-100" dirty="0"/>
              <a:t> (reverse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polish)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769175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89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1-</a:t>
            </a:r>
            <a:r>
              <a:rPr lang="ko-KR" altLang="en-US" sz="1800" spc="-100" dirty="0"/>
              <a:t>주소 명령어 </a:t>
            </a:r>
            <a:endParaRPr lang="en-US" altLang="ko-KR" sz="180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대상이 되는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 중 하나만 표현하고 나머지 하나는 묵시적으로 지정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 err="1"/>
              <a:t>누산기</a:t>
            </a:r>
            <a:r>
              <a:rPr lang="en-US" altLang="ko-KR" sz="1700" b="0" spc="-100" dirty="0"/>
              <a:t>(AC)</a:t>
            </a:r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기억 장치 내의 데이터와 </a:t>
            </a:r>
            <a:r>
              <a:rPr lang="en-US" altLang="ko-KR" sz="1700" b="0" spc="-100" dirty="0"/>
              <a:t>AC </a:t>
            </a:r>
            <a:r>
              <a:rPr lang="ko-KR" altLang="en-US" sz="1700" b="0" spc="-100" dirty="0"/>
              <a:t>내의 데이터로 연산</a:t>
            </a:r>
            <a:endParaRPr lang="en-US" altLang="ko-KR" sz="1700" b="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결과는 </a:t>
            </a:r>
            <a:r>
              <a:rPr lang="en-US" altLang="ko-KR" sz="1700" b="0" spc="-100" dirty="0"/>
              <a:t>AC</a:t>
            </a:r>
            <a:r>
              <a:rPr lang="ko-KR" altLang="en-US" sz="1700" b="0" spc="-100" dirty="0"/>
              <a:t>에 저장</a:t>
            </a:r>
            <a:endParaRPr lang="en-US" altLang="ko-KR" sz="1700" b="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다음은 기억 장치 </a:t>
            </a:r>
            <a:r>
              <a:rPr lang="en-US" altLang="ko-KR" sz="1700" b="0" spc="-100" dirty="0"/>
              <a:t>X</a:t>
            </a:r>
            <a:r>
              <a:rPr lang="ko-KR" altLang="en-US" sz="1700" b="0" spc="-100" dirty="0"/>
              <a:t>번지의 내용과 </a:t>
            </a:r>
            <a:r>
              <a:rPr lang="ko-KR" altLang="en-US" sz="1700" b="0" spc="-100" dirty="0" err="1"/>
              <a:t>누산기의</a:t>
            </a:r>
            <a:r>
              <a:rPr lang="ko-KR" altLang="en-US" sz="1700" b="0" spc="-100" dirty="0"/>
              <a:t> 내용을 더하여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결과를 다시 </a:t>
            </a:r>
            <a:r>
              <a:rPr lang="ko-KR" altLang="en-US" sz="1700" b="0" spc="-100" dirty="0" err="1"/>
              <a:t>누산기에</a:t>
            </a:r>
            <a:r>
              <a:rPr lang="ko-KR" altLang="en-US" sz="1700" b="0" spc="-100" dirty="0"/>
              <a:t> 저장</a:t>
            </a:r>
            <a:endParaRPr lang="en-US" altLang="ko-KR" sz="1700" b="0" spc="-100" dirty="0"/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800" b="0" spc="-100" dirty="0"/>
              <a:t>     ADD X	 ; AC ← AC + M[X]</a:t>
            </a:r>
          </a:p>
          <a:p>
            <a:pPr marL="542925" lvl="1" indent="-204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오퍼랜드 필드의 모든 비트가 주소 지정에 사용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보다 넓은 영역의 주소 지정</a:t>
            </a:r>
            <a:endParaRPr lang="en-US" altLang="ko-KR" sz="1700" spc="-100" dirty="0"/>
          </a:p>
          <a:p>
            <a:pPr marL="542925" lvl="1" indent="-204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명령워드 </a:t>
            </a:r>
            <a:r>
              <a:rPr lang="en-US" altLang="ko-KR" sz="1700" spc="-100" dirty="0"/>
              <a:t>: 16</a:t>
            </a:r>
            <a:r>
              <a:rPr lang="ko-KR" altLang="en-US" sz="1700" spc="-100" dirty="0"/>
              <a:t>비트</a:t>
            </a:r>
            <a:r>
              <a:rPr lang="en-US" altLang="ko-KR" sz="1700" spc="-100" dirty="0"/>
              <a:t>, Opcode: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5</a:t>
            </a:r>
            <a:r>
              <a:rPr lang="ko-KR" altLang="en-US" sz="1700" spc="-100" dirty="0"/>
              <a:t>비트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오퍼랜드</a:t>
            </a:r>
            <a:r>
              <a:rPr lang="en-US" altLang="ko-KR" sz="1700" spc="-100" dirty="0"/>
              <a:t>(</a:t>
            </a:r>
            <a:r>
              <a:rPr lang="en-US" altLang="ko-KR" sz="1700" spc="-100" dirty="0" err="1"/>
              <a:t>addr</a:t>
            </a:r>
            <a:r>
              <a:rPr lang="en-US" altLang="ko-KR" sz="1700" spc="-100" dirty="0"/>
              <a:t>): 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11</a:t>
            </a:r>
            <a:r>
              <a:rPr lang="ko-KR" altLang="en-US" sz="1700" spc="-100" dirty="0"/>
              <a:t>비트 </a:t>
            </a:r>
            <a:r>
              <a:rPr lang="en-US" altLang="ko-KR" sz="1700" spc="-100" dirty="0">
                <a:sym typeface="Wingdings" panose="05000000000000000000" pitchFamily="2" charset="2"/>
              </a:rPr>
              <a:t></a:t>
            </a:r>
            <a:r>
              <a:rPr lang="en-US" altLang="ko-KR" sz="1700" spc="-100" dirty="0"/>
              <a:t> 32(=2</a:t>
            </a:r>
            <a:r>
              <a:rPr lang="en-US" altLang="ko-KR" sz="1700" spc="-100" baseline="30000" dirty="0"/>
              <a:t>5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가지의 연산 가능</a:t>
            </a:r>
            <a:r>
              <a:rPr lang="en-US" altLang="ko-KR" sz="1700" spc="-100" dirty="0"/>
              <a:t>, 2048(=2</a:t>
            </a:r>
            <a:r>
              <a:rPr lang="en-US" altLang="ko-KR" sz="1700" spc="-100" baseline="30000" dirty="0"/>
              <a:t>11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개 주소 지정 가능</a:t>
            </a:r>
            <a:endParaRPr lang="en-US" altLang="ko-KR" sz="1700" b="0" spc="-100" dirty="0"/>
          </a:p>
        </p:txBody>
      </p:sp>
      <p:sp>
        <p:nvSpPr>
          <p:cNvPr id="2" name="TextBox 1"/>
          <p:cNvSpPr txBox="1"/>
          <p:nvPr/>
        </p:nvSpPr>
        <p:spPr>
          <a:xfrm>
            <a:off x="2647798" y="4556703"/>
            <a:ext cx="2920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7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4094" y="4571836"/>
            <a:ext cx="399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7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0000" b="60863"/>
          <a:stretch/>
        </p:blipFill>
        <p:spPr>
          <a:xfrm>
            <a:off x="2195736" y="4837222"/>
            <a:ext cx="4572000" cy="1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2-</a:t>
            </a:r>
            <a:r>
              <a:rPr lang="ko-KR" altLang="en-US" sz="1800" spc="-100" dirty="0"/>
              <a:t>주소 명령어</a:t>
            </a:r>
            <a:endParaRPr lang="en-US" altLang="ko-KR" sz="180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연산에 필요한 두 오퍼랜드 중 하나가 결과 값 저장</a:t>
            </a:r>
            <a:endParaRPr lang="en-US" altLang="ko-KR" sz="1700" b="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과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의 내용을 더하고 그 결과를 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저장</a:t>
            </a:r>
            <a:endParaRPr lang="en-US" altLang="ko-KR" sz="1700" b="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R1 </a:t>
            </a:r>
            <a:r>
              <a:rPr lang="ko-KR" altLang="en-US" sz="1700" b="0" spc="-100" dirty="0"/>
              <a:t>레지스터의 기존 내용은 지워짐</a:t>
            </a:r>
            <a:endParaRPr lang="en-US" altLang="ko-KR" sz="1700" b="0" spc="-100" dirty="0"/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800" b="0" spc="-100" dirty="0"/>
              <a:t>   ADD R1, R2 		; R1 ← R1 + R2</a:t>
            </a:r>
          </a:p>
          <a:p>
            <a:pPr marL="4524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z="1900" b="0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569" r="52362" b="14696"/>
          <a:stretch/>
        </p:blipFill>
        <p:spPr>
          <a:xfrm>
            <a:off x="1907704" y="2852936"/>
            <a:ext cx="43559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/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컴퓨터 기본 구조와 프로세서</a:t>
            </a:r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컴퓨터의 </a:t>
            </a:r>
            <a:r>
              <a:rPr lang="en-US" altLang="ko-KR" sz="1700" spc="-100" dirty="0">
                <a:solidFill>
                  <a:srgbClr val="00B0F0"/>
                </a:solidFill>
              </a:rPr>
              <a:t>3</a:t>
            </a:r>
            <a:r>
              <a:rPr lang="ko-KR" altLang="en-US" sz="1700" spc="-100" dirty="0">
                <a:solidFill>
                  <a:srgbClr val="00B0F0"/>
                </a:solidFill>
              </a:rPr>
              <a:t>가지 핵심 장치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프로세서</a:t>
            </a:r>
            <a:r>
              <a:rPr lang="en-US" altLang="ko-KR" sz="1700" spc="-100" dirty="0"/>
              <a:t>(Processor, CPU), </a:t>
            </a:r>
            <a:r>
              <a:rPr lang="ko-KR" altLang="en-US" sz="1700" spc="-100" dirty="0"/>
              <a:t>메모리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입출력 장치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버스</a:t>
            </a:r>
            <a:r>
              <a:rPr lang="en-US" altLang="ko-KR" sz="1700" spc="-100" dirty="0">
                <a:solidFill>
                  <a:srgbClr val="00B0F0"/>
                </a:solidFill>
              </a:rPr>
              <a:t>(Bus)</a:t>
            </a:r>
            <a:r>
              <a:rPr lang="ko-KR" altLang="en-US" sz="1700" spc="-100" dirty="0">
                <a:solidFill>
                  <a:srgbClr val="00B0F0"/>
                </a:solidFill>
              </a:rPr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장치 간에 주소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신호를 전송하기 위한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연결 통로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연결선</a:t>
            </a:r>
            <a:r>
              <a:rPr lang="en-US" altLang="ko-KR" sz="1700" spc="-100" dirty="0"/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5"/>
            <a:ext cx="6624736" cy="22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610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3-</a:t>
            </a:r>
            <a:r>
              <a:rPr lang="ko-KR" altLang="en-US" sz="1800" spc="-100" dirty="0"/>
              <a:t>주소 명령어</a:t>
            </a:r>
            <a:endParaRPr lang="en-US" altLang="ko-KR" sz="180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연산에 필요한 오퍼랜드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개와 결과 값의 저장 장소가 모두 다름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와 </a:t>
            </a:r>
            <a:r>
              <a:rPr lang="en-US" altLang="ko-KR" sz="1700" b="0" spc="-100" dirty="0"/>
              <a:t>R3</a:t>
            </a:r>
            <a:r>
              <a:rPr lang="ko-KR" altLang="en-US" sz="1700" b="0" spc="-100" dirty="0"/>
              <a:t>의 내용을 더하고 그 결과 값을 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저장하는 명령어다</a:t>
            </a:r>
            <a:r>
              <a:rPr lang="en-US" altLang="ko-KR" sz="1700" b="0" spc="-100" dirty="0"/>
              <a:t>.</a:t>
            </a:r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후에도 입력 데이터 보존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프로그램이 짧아짐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해독 과정이 복잡해짐</a:t>
            </a:r>
            <a:endParaRPr lang="en-US" altLang="ko-KR" sz="1700" b="0" spc="-100" dirty="0"/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pt-BR" altLang="ko-KR" sz="1800" spc="-100" dirty="0"/>
              <a:t>   ADD R1, R2, R3 	; R1 ← R2 + R3</a:t>
            </a:r>
            <a:endParaRPr lang="en-US" altLang="ko-KR" sz="1800" b="0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000" t="46166" b="15815"/>
          <a:stretch/>
        </p:blipFill>
        <p:spPr>
          <a:xfrm>
            <a:off x="1835696" y="4293096"/>
            <a:ext cx="4572000" cy="1008112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22208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1556792"/>
            <a:ext cx="4536504" cy="18002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0-</a:t>
            </a:r>
            <a:r>
              <a:rPr lang="ko-KR" altLang="en-US" sz="1800" b="0" spc="-100" dirty="0"/>
              <a:t>주소</a:t>
            </a:r>
            <a:r>
              <a:rPr lang="en-US" altLang="ko-KR" sz="1800" b="0" spc="-100" dirty="0"/>
              <a:t>, 1-</a:t>
            </a:r>
            <a:r>
              <a:rPr lang="ko-KR" altLang="en-US" sz="1800" b="0" spc="-100" dirty="0"/>
              <a:t>주소</a:t>
            </a:r>
            <a:r>
              <a:rPr lang="en-US" altLang="ko-KR" sz="1800" b="0" spc="-100" dirty="0"/>
              <a:t>, 2-</a:t>
            </a:r>
            <a:r>
              <a:rPr lang="ko-KR" altLang="en-US" sz="1800" b="0" spc="-100" dirty="0"/>
              <a:t>주소</a:t>
            </a:r>
            <a:r>
              <a:rPr lang="en-US" altLang="ko-KR" sz="1800" b="0" spc="-100" dirty="0"/>
              <a:t>, 3-</a:t>
            </a:r>
            <a:r>
              <a:rPr lang="ko-KR" altLang="en-US" sz="1800" b="0" spc="-100" dirty="0"/>
              <a:t>주소 명령을 사용하여 </a:t>
            </a:r>
            <a:r>
              <a:rPr lang="en-US" altLang="ko-KR" sz="1800" b="0" spc="-100" dirty="0"/>
              <a:t>Z=(B+C)×A</a:t>
            </a:r>
            <a:r>
              <a:rPr lang="ko-KR" altLang="en-US" sz="1800" b="0" spc="-100" dirty="0"/>
              <a:t>를 구현한 예</a:t>
            </a:r>
            <a:endParaRPr lang="en-US" altLang="ko-KR" sz="1800" b="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니모닉</a:t>
            </a:r>
            <a:r>
              <a:rPr lang="en-US" altLang="ko-KR" sz="1700" b="0" spc="-100" dirty="0"/>
              <a:t>(mnemonic)</a:t>
            </a:r>
          </a:p>
          <a:p>
            <a:pPr marL="709613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ADD : </a:t>
            </a:r>
            <a:r>
              <a:rPr lang="ko-KR" altLang="en-US" sz="1600" b="0" spc="-100" dirty="0"/>
              <a:t>덧셈</a:t>
            </a:r>
          </a:p>
          <a:p>
            <a:pPr marL="709613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MUL : </a:t>
            </a:r>
            <a:r>
              <a:rPr lang="ko-KR" altLang="en-US" sz="1600" b="0" spc="-100" dirty="0"/>
              <a:t>곱셈</a:t>
            </a:r>
          </a:p>
          <a:p>
            <a:pPr marL="709613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MOV : </a:t>
            </a:r>
            <a:r>
              <a:rPr lang="ko-KR" altLang="en-US" sz="1600" b="0" spc="-100" dirty="0"/>
              <a:t>데이터 이동</a:t>
            </a:r>
            <a:r>
              <a:rPr lang="en-US" altLang="ko-KR" sz="1600" b="0" spc="-100" dirty="0"/>
              <a:t>(</a:t>
            </a:r>
            <a:r>
              <a:rPr lang="ko-KR" altLang="en-US" sz="1600" b="0" spc="-100" dirty="0"/>
              <a:t>레지스터와 기억 장치 간</a:t>
            </a:r>
            <a:r>
              <a:rPr lang="en-US" altLang="ko-KR" sz="1600" b="0" spc="-100" dirty="0"/>
              <a:t>)</a:t>
            </a:r>
          </a:p>
          <a:p>
            <a:pPr marL="709613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LOAD : </a:t>
            </a:r>
            <a:r>
              <a:rPr lang="ko-KR" altLang="en-US" sz="1600" b="0" spc="-100" dirty="0"/>
              <a:t>기억 장치에서 데이터를 읽어 </a:t>
            </a:r>
            <a:r>
              <a:rPr lang="ko-KR" altLang="en-US" sz="1600" b="0" spc="-100" dirty="0" err="1"/>
              <a:t>누산기에</a:t>
            </a:r>
            <a:r>
              <a:rPr lang="ko-KR" altLang="en-US" sz="1600" b="0" spc="-100" dirty="0"/>
              <a:t> 저장</a:t>
            </a:r>
          </a:p>
          <a:p>
            <a:pPr marL="709613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STOR : AC</a:t>
            </a:r>
            <a:r>
              <a:rPr lang="ko-KR" altLang="en-US" sz="1600" b="0" spc="-100" dirty="0"/>
              <a:t>의 내용을 기억 장치에 저장</a:t>
            </a:r>
            <a:endParaRPr lang="en-US" altLang="ko-KR" sz="14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3" y="3645024"/>
            <a:ext cx="767794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D41AA7F7-C93F-4FCA-869F-F251F5ACA6EA}"/>
              </a:ext>
            </a:extLst>
          </p:cNvPr>
          <p:cNvSpPr/>
          <p:nvPr/>
        </p:nvSpPr>
        <p:spPr>
          <a:xfrm>
            <a:off x="6444208" y="1556792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0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8139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spc="-100" dirty="0">
                <a:solidFill>
                  <a:srgbClr val="2B6278"/>
                </a:solidFill>
              </a:rPr>
              <a:t>      </a:t>
            </a:r>
            <a:r>
              <a:rPr lang="ko-KR" altLang="en-US" sz="2400" spc="-100" dirty="0">
                <a:solidFill>
                  <a:srgbClr val="2B6278"/>
                </a:solidFill>
              </a:rPr>
              <a:t>명령어 형식 설계 기준명령어 형식</a:t>
            </a:r>
            <a:endParaRPr lang="en-US" altLang="ko-KR" sz="2400" b="0" spc="-100" dirty="0">
              <a:solidFill>
                <a:srgbClr val="2B6278"/>
              </a:solidFill>
            </a:endParaRPr>
          </a:p>
          <a:p>
            <a:pPr marL="542925" indent="-271463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첫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길이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메모리 공간 차지 비율 감소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명령어 길이를 최소화하려면 명령어 해독과 실행 시간에 비중을 둠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짧은 명령어는 더 빠른 프로세서를 의미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최신 프로세서는 동시에 여러 개의 명령을 실행하므로 </a:t>
            </a:r>
            <a:r>
              <a:rPr lang="ko-KR" altLang="en-US" sz="1800" spc="-100" dirty="0" err="1"/>
              <a:t>클록</a:t>
            </a:r>
            <a:r>
              <a:rPr lang="ko-KR" altLang="en-US" sz="1800" spc="-100" dirty="0"/>
              <a:t> 주기당 명령어를 여러 개 가져오는 것이 중요</a:t>
            </a:r>
            <a:endParaRPr lang="en-US" altLang="ko-KR" sz="1800" spc="-100" dirty="0"/>
          </a:p>
          <a:p>
            <a:pPr marL="542925" indent="-2730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두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형식의 공간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b="0" i="1" spc="-1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개를 연산하는 시스템에서 모든 명령어가 </a:t>
            </a:r>
            <a:r>
              <a:rPr lang="en-US" altLang="ko-KR" sz="1800" b="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비트보다 </a:t>
            </a:r>
            <a:r>
              <a:rPr lang="ko-KR" altLang="en-US" sz="1800" spc="-100" dirty="0"/>
              <a:t>크다</a:t>
            </a:r>
            <a:r>
              <a:rPr lang="en-US" altLang="ko-KR" sz="1800" spc="-100" dirty="0"/>
              <a:t>.</a:t>
            </a: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향후 명령어 세트에 추가할 수 있도록 </a:t>
            </a:r>
            <a:r>
              <a:rPr lang="en-US" altLang="ko-KR" sz="1800" b="0" spc="-100" dirty="0"/>
              <a:t>opcode</a:t>
            </a:r>
            <a:r>
              <a:rPr lang="ko-KR" altLang="en-US" sz="1800" b="0" spc="-100" dirty="0"/>
              <a:t>를 위한 공간을 남겨 두지 않음</a:t>
            </a:r>
            <a:endParaRPr lang="en-US" altLang="ko-KR" sz="1800" b="0" spc="-100" dirty="0"/>
          </a:p>
          <a:p>
            <a:pPr marL="542925" indent="-2746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세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주소 필드의 비트 수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/>
              <a:t>8</a:t>
            </a:r>
            <a:r>
              <a:rPr lang="ko-KR" altLang="en-US" sz="1800" b="0" spc="-100" dirty="0"/>
              <a:t>비트 문자를 사용하고</a:t>
            </a:r>
            <a:r>
              <a:rPr lang="en-US" altLang="ko-KR" sz="1800" b="0" spc="-100" dirty="0"/>
              <a:t>,</a:t>
            </a:r>
            <a:r>
              <a:rPr lang="ko-KR" altLang="en-US" sz="1800" b="0" spc="-100" dirty="0"/>
              <a:t> </a:t>
            </a:r>
            <a:r>
              <a:rPr lang="ko-KR" altLang="en-US" sz="1800" b="0" spc="-100" dirty="0" err="1"/>
              <a:t>주기억</a:t>
            </a:r>
            <a:r>
              <a:rPr lang="ko-KR" altLang="en-US" sz="1800" b="0" spc="-100" dirty="0"/>
              <a:t> 장치가 </a:t>
            </a:r>
            <a:r>
              <a:rPr lang="en-US" altLang="ko-KR" sz="1800" b="0" spc="-100" dirty="0"/>
              <a:t>2</a:t>
            </a:r>
            <a:r>
              <a:rPr lang="en-US" altLang="ko-KR" sz="1800" b="0" spc="-100" baseline="30000" dirty="0"/>
              <a:t>32</a:t>
            </a:r>
            <a:r>
              <a:rPr lang="ko-KR" altLang="en-US" sz="1800" b="0" spc="-100" dirty="0"/>
              <a:t>개</a:t>
            </a:r>
            <a:endParaRPr lang="en-US" altLang="ko-KR" sz="1800" b="0" spc="-100" dirty="0"/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메모리의 기본 단위</a:t>
            </a:r>
            <a:endParaRPr lang="en-US" altLang="ko-KR" sz="18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- 4</a:t>
            </a:r>
            <a:r>
              <a:rPr lang="ko-KR" altLang="en-US" sz="1600" b="0" spc="-100" dirty="0"/>
              <a:t>바이트</a:t>
            </a:r>
            <a:r>
              <a:rPr lang="en-US" altLang="ko-KR" sz="1600" b="0" spc="-100" dirty="0"/>
              <a:t>(32</a:t>
            </a:r>
            <a:r>
              <a:rPr lang="ko-KR" altLang="en-US" sz="1600" b="0" spc="-100" dirty="0"/>
              <a:t>비트</a:t>
            </a:r>
            <a:r>
              <a:rPr lang="en-US" altLang="ko-KR" sz="1600" b="0" spc="-100" dirty="0"/>
              <a:t>)</a:t>
            </a:r>
            <a:r>
              <a:rPr lang="ko-KR" altLang="en-US" sz="1600" b="0" spc="-100" dirty="0"/>
              <a:t>로 해야 한다고 주장하는 팀 </a:t>
            </a:r>
            <a:r>
              <a:rPr lang="en-US" altLang="ko-KR" sz="1600" b="0" spc="-100" dirty="0"/>
              <a:t>: </a:t>
            </a:r>
            <a:r>
              <a:rPr lang="en-US" altLang="ko-KR" sz="1600" spc="-100" dirty="0"/>
              <a:t>0, 1, 2, 3, ..., 4,294,967,295</a:t>
            </a:r>
            <a:r>
              <a:rPr lang="ko-KR" altLang="en-US" sz="1600" spc="-100" dirty="0"/>
              <a:t>인 </a:t>
            </a:r>
            <a:r>
              <a:rPr lang="en-US" altLang="ko-KR" sz="1600" spc="-100" dirty="0"/>
              <a:t>2</a:t>
            </a:r>
            <a:r>
              <a:rPr lang="en-US" altLang="ko-KR" sz="1600" spc="-100" baseline="30000" dirty="0"/>
              <a:t>32</a:t>
            </a:r>
            <a:r>
              <a:rPr lang="ko-KR" altLang="en-US" sz="1600" b="1" spc="-100" dirty="0"/>
              <a:t>바이트</a:t>
            </a:r>
            <a:r>
              <a:rPr lang="ko-KR" altLang="en-US" sz="1600" spc="-100" dirty="0"/>
              <a:t> 메모리 제안</a:t>
            </a:r>
            <a:endParaRPr lang="en-US" altLang="ko-KR" sz="16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- 30</a:t>
            </a:r>
            <a:r>
              <a:rPr lang="ko-KR" altLang="en-US" sz="1600" b="0" spc="-100" dirty="0"/>
              <a:t>비트로 해야 한다고 주장하는 팀</a:t>
            </a:r>
            <a:r>
              <a:rPr lang="en-US" altLang="ko-KR" sz="1600" b="0" spc="-100" dirty="0"/>
              <a:t>: 0, 1, 2, 3, ...,1,073,741,823</a:t>
            </a:r>
            <a:r>
              <a:rPr lang="ko-KR" altLang="en-US" sz="1600" b="0" spc="-100" dirty="0"/>
              <a:t>인 </a:t>
            </a:r>
            <a:r>
              <a:rPr lang="en-US" altLang="ko-KR" sz="1600" b="0" spc="-100" dirty="0"/>
              <a:t>2</a:t>
            </a:r>
            <a:r>
              <a:rPr lang="en-US" altLang="ko-KR" sz="1600" b="0" spc="-100" baseline="30000" dirty="0"/>
              <a:t>30</a:t>
            </a:r>
            <a:r>
              <a:rPr lang="ko-KR" altLang="en-US" sz="1600" b="1" spc="-100" dirty="0"/>
              <a:t>워드</a:t>
            </a:r>
            <a:r>
              <a:rPr lang="ko-KR" altLang="en-US" sz="1600" b="0" spc="-100" dirty="0"/>
              <a:t> 메모리 제안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188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4BBD7-D98D-4769-B512-E237E799C672}"/>
              </a:ext>
            </a:extLst>
          </p:cNvPr>
          <p:cNvSpPr txBox="1"/>
          <p:nvPr/>
        </p:nvSpPr>
        <p:spPr>
          <a:xfrm>
            <a:off x="6696472" y="2852936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워드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=2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바이트 아닌가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근데 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2^30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워드지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…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주소공간으론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워드가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바이트라고하면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필요한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비트수는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비트이면됨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 Maybe 2^30 *4 = 2^32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라서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..?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9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32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확장 </a:t>
            </a:r>
            <a:r>
              <a:rPr lang="en-US" altLang="ko-KR" sz="2200" spc="-100" dirty="0">
                <a:solidFill>
                  <a:srgbClr val="2B6278"/>
                </a:solidFill>
              </a:rPr>
              <a:t>opcode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8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24</a:t>
            </a:r>
            <a:r>
              <a:rPr lang="ko-KR" altLang="en-US" sz="1800" b="0" spc="-100" dirty="0"/>
              <a:t>비트 주소를 가진 </a:t>
            </a:r>
            <a:r>
              <a:rPr lang="en-US" altLang="ko-KR" sz="1800" b="0" spc="-100" dirty="0"/>
              <a:t>32</a:t>
            </a:r>
            <a:r>
              <a:rPr lang="ko-KR" altLang="en-US" sz="1800" b="0" spc="-100" dirty="0"/>
              <a:t>비트 명령어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이 명령어는 연산 </a:t>
            </a:r>
            <a:r>
              <a:rPr lang="en-US" altLang="ko-KR" b="0" spc="-100" dirty="0"/>
              <a:t>2</a:t>
            </a:r>
            <a:r>
              <a:rPr lang="en-US" altLang="ko-KR" b="0" spc="-100" baseline="30000" dirty="0"/>
              <a:t>8</a:t>
            </a:r>
            <a:r>
              <a:rPr lang="en-US" altLang="ko-KR" b="0" spc="-100" dirty="0"/>
              <a:t>(=256)</a:t>
            </a:r>
            <a:r>
              <a:rPr lang="ko-KR" altLang="en-US" b="0" spc="-100" dirty="0"/>
              <a:t>개와 주소 지정 </a:t>
            </a:r>
            <a:r>
              <a:rPr lang="en-US" altLang="ko-KR" b="0" spc="-100" dirty="0"/>
              <a:t>2</a:t>
            </a:r>
            <a:r>
              <a:rPr lang="en-US" altLang="ko-KR" b="0" spc="-100" baseline="30000" dirty="0"/>
              <a:t>24</a:t>
            </a:r>
            <a:r>
              <a:rPr lang="en-US" altLang="ko-KR" b="0" spc="-100" dirty="0"/>
              <a:t>(=16M)</a:t>
            </a:r>
            <a:r>
              <a:rPr lang="ko-KR" altLang="en-US" b="0" spc="-100" dirty="0"/>
              <a:t>개 메모리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000" b="0" spc="-100" dirty="0"/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7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25</a:t>
            </a:r>
            <a:r>
              <a:rPr lang="ko-KR" altLang="en-US" sz="1800" b="0" spc="-100" dirty="0"/>
              <a:t>비트 주소를 가진 </a:t>
            </a:r>
            <a:r>
              <a:rPr lang="en-US" altLang="ko-KR" sz="1800" b="0" spc="-100" dirty="0"/>
              <a:t>32</a:t>
            </a:r>
            <a:r>
              <a:rPr lang="ko-KR" altLang="en-US" sz="1800" b="0" spc="-100" dirty="0"/>
              <a:t>비트 명령어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 개수는 절반인 </a:t>
            </a:r>
            <a:r>
              <a:rPr lang="en-US" altLang="ko-KR" b="0" spc="-100" dirty="0"/>
              <a:t>128</a:t>
            </a:r>
            <a:r>
              <a:rPr lang="ko-KR" altLang="en-US" b="0" spc="-100" dirty="0"/>
              <a:t>개이지만 메모</a:t>
            </a:r>
            <a:r>
              <a:rPr lang="ko-KR" altLang="en-US" spc="-100" dirty="0"/>
              <a:t>리는 </a:t>
            </a:r>
            <a:r>
              <a:rPr lang="en-US" altLang="ko-KR" spc="-100" dirty="0"/>
              <a:t>2</a:t>
            </a:r>
            <a:r>
              <a:rPr lang="ko-KR" altLang="en-US" spc="-100" dirty="0"/>
              <a:t>배인 </a:t>
            </a:r>
            <a:r>
              <a:rPr lang="en-US" altLang="ko-KR" spc="-100" dirty="0"/>
              <a:t>2</a:t>
            </a:r>
            <a:r>
              <a:rPr lang="en-US" altLang="ko-KR" spc="-100" baseline="30000" dirty="0"/>
              <a:t>25</a:t>
            </a:r>
            <a:r>
              <a:rPr lang="en-US" altLang="ko-KR" spc="-100" dirty="0"/>
              <a:t>(=32M)</a:t>
            </a:r>
            <a:r>
              <a:rPr lang="ko-KR" altLang="en-US" spc="-100" dirty="0"/>
              <a:t>개</a:t>
            </a:r>
            <a:endParaRPr lang="en-US" altLang="ko-KR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000" spc="-100" dirty="0"/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9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23</a:t>
            </a:r>
            <a:r>
              <a:rPr lang="ko-KR" altLang="en-US" sz="1800" b="0" spc="-100" dirty="0"/>
              <a:t>비트 주소일 때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 개수는 </a:t>
            </a:r>
            <a:r>
              <a:rPr lang="en-US" altLang="ko-KR" b="0" spc="-100" dirty="0"/>
              <a:t>2</a:t>
            </a:r>
            <a:r>
              <a:rPr lang="ko-KR" altLang="en-US" b="0" spc="-100" dirty="0"/>
              <a:t>배</a:t>
            </a:r>
            <a:r>
              <a:rPr lang="en-US" altLang="ko-KR" b="0" spc="-100" dirty="0"/>
              <a:t>(256), </a:t>
            </a:r>
            <a:r>
              <a:rPr lang="ko-KR" altLang="en-US" b="0" spc="-100" dirty="0"/>
              <a:t>주소는 절반인 </a:t>
            </a:r>
            <a:r>
              <a:rPr lang="en-US" altLang="ko-KR" spc="-100" dirty="0"/>
              <a:t>2</a:t>
            </a:r>
            <a:r>
              <a:rPr lang="en-US" altLang="ko-KR" spc="-100" baseline="30000" dirty="0"/>
              <a:t>23</a:t>
            </a:r>
            <a:r>
              <a:rPr lang="en-US" altLang="ko-KR" spc="-100" dirty="0"/>
              <a:t>(=8M)</a:t>
            </a:r>
            <a:r>
              <a:rPr lang="ko-KR" altLang="en-US" spc="-100" dirty="0"/>
              <a:t>개 메모리</a:t>
            </a:r>
            <a:endParaRPr lang="en-US" altLang="ko-KR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8378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FDCED-F892-4FD5-BE9C-4138E22E123F}"/>
              </a:ext>
            </a:extLst>
          </p:cNvPr>
          <p:cNvSpPr txBox="1"/>
          <p:nvPr/>
        </p:nvSpPr>
        <p:spPr>
          <a:xfrm>
            <a:off x="4788024" y="1844824"/>
            <a:ext cx="30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2^20 = 1Megabyte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9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indent="-27305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명령어 길이 </a:t>
            </a:r>
            <a:r>
              <a:rPr lang="en-US" altLang="ko-KR" sz="1800" b="0" spc="-100" dirty="0"/>
              <a:t>16</a:t>
            </a:r>
            <a:r>
              <a:rPr lang="ko-KR" altLang="en-US" sz="1800" b="0" spc="-100" dirty="0"/>
              <a:t>비트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오퍼랜드 </a:t>
            </a:r>
            <a:r>
              <a:rPr lang="en-US" altLang="ko-KR" sz="1800" b="0" spc="-100" dirty="0"/>
              <a:t>4</a:t>
            </a:r>
            <a:r>
              <a:rPr lang="ko-KR" altLang="en-US" sz="1800" b="0" spc="-100" dirty="0"/>
              <a:t>비트 시스템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모든 산술 연산이 레지스터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따라서 </a:t>
            </a:r>
            <a:r>
              <a:rPr lang="en-US" altLang="ko-KR" b="0" spc="-100" dirty="0"/>
              <a:t>4</a:t>
            </a:r>
            <a:r>
              <a:rPr lang="ko-KR" altLang="en-US" b="0" spc="-100" dirty="0"/>
              <a:t>비트 레지스터 주소</a:t>
            </a:r>
            <a:r>
              <a:rPr lang="en-US" altLang="ko-KR" b="0" spc="-100" dirty="0"/>
              <a:t>) 16</a:t>
            </a:r>
            <a:r>
              <a:rPr lang="ko-KR" altLang="en-US" b="0" spc="-100" dirty="0"/>
              <a:t>개에서 수행되는 시스템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40" dirty="0"/>
              <a:t>한 가지 설계 방법은 </a:t>
            </a:r>
            <a:r>
              <a:rPr lang="en-US" altLang="ko-KR" b="0" spc="-140" dirty="0"/>
              <a:t>4</a:t>
            </a:r>
            <a:r>
              <a:rPr lang="ko-KR" altLang="en-US" b="0" spc="-140" dirty="0"/>
              <a:t>비트 연산 코드와 오퍼랜드가 </a:t>
            </a:r>
            <a:r>
              <a:rPr lang="en-US" altLang="ko-KR" b="0" spc="-140" dirty="0"/>
              <a:t>3</a:t>
            </a:r>
            <a:r>
              <a:rPr lang="ko-KR" altLang="en-US" b="0" spc="-140" dirty="0"/>
              <a:t>개 있는 </a:t>
            </a:r>
            <a:r>
              <a:rPr lang="en-US" altLang="ko-KR" b="0" spc="-140" dirty="0"/>
              <a:t>3-</a:t>
            </a:r>
            <a:r>
              <a:rPr lang="ko-KR" altLang="en-US" b="0" spc="-140" dirty="0"/>
              <a:t>주소 명령어를 </a:t>
            </a:r>
            <a:r>
              <a:rPr lang="en-US" altLang="ko-KR" b="0" spc="-140" dirty="0"/>
              <a:t>16</a:t>
            </a:r>
            <a:r>
              <a:rPr lang="ko-KR" altLang="en-US" b="0" spc="-140" dirty="0"/>
              <a:t>개 가지는 것</a:t>
            </a:r>
            <a:endParaRPr lang="en-US" altLang="ko-KR" b="0" spc="-14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76973"/>
            <a:ext cx="6903880" cy="1528340"/>
          </a:xfrm>
          <a:prstGeom prst="rect">
            <a:avLst/>
          </a:prstGeom>
        </p:spPr>
      </p:pic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D4FE9E33-872A-49C2-80A4-7CF76A9D7DBD}"/>
              </a:ext>
            </a:extLst>
          </p:cNvPr>
          <p:cNvSpPr/>
          <p:nvPr/>
        </p:nvSpPr>
        <p:spPr>
          <a:xfrm>
            <a:off x="6876256" y="3905313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06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indent="-2730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altLang="ko-KR" sz="1800" b="0" spc="-100" dirty="0"/>
              <a:t>3-</a:t>
            </a:r>
            <a:r>
              <a:rPr lang="ko-KR" altLang="en-US" sz="1800" b="0" spc="-100" dirty="0"/>
              <a:t>주소 명령어는 </a:t>
            </a:r>
            <a:r>
              <a:rPr lang="en-US" altLang="ko-KR" sz="1800" b="0" spc="-100" dirty="0"/>
              <a:t>14</a:t>
            </a:r>
            <a:r>
              <a:rPr lang="ko-KR" altLang="en-US" sz="1800" b="0" spc="-100" dirty="0"/>
              <a:t>개</a:t>
            </a:r>
            <a:r>
              <a:rPr lang="en-US" altLang="ko-KR" sz="1800" b="0" spc="-100" dirty="0"/>
              <a:t>, 2-</a:t>
            </a:r>
            <a:r>
              <a:rPr lang="ko-KR" altLang="en-US" sz="1800" b="0" spc="-100" dirty="0"/>
              <a:t>주소 명령어는 </a:t>
            </a:r>
            <a:r>
              <a:rPr lang="en-US" altLang="ko-KR" sz="1800" b="0" spc="-100" dirty="0"/>
              <a:t>30</a:t>
            </a:r>
            <a:r>
              <a:rPr lang="ko-KR" altLang="en-US" sz="1800" b="0" spc="-100" dirty="0"/>
              <a:t>개</a:t>
            </a:r>
            <a:r>
              <a:rPr lang="en-US" altLang="ko-KR" sz="1800" b="0" spc="-100" dirty="0"/>
              <a:t>, 1-</a:t>
            </a:r>
            <a:r>
              <a:rPr lang="ko-KR" altLang="en-US" sz="1800" b="0" spc="-100" dirty="0"/>
              <a:t>주소 명령어는 </a:t>
            </a:r>
            <a:r>
              <a:rPr lang="en-US" altLang="ko-KR" sz="1800" b="0" spc="-100" dirty="0"/>
              <a:t>31</a:t>
            </a:r>
            <a:r>
              <a:rPr lang="ko-KR" altLang="en-US" sz="1800" b="0" spc="-100" dirty="0"/>
              <a:t>개</a:t>
            </a:r>
            <a:r>
              <a:rPr lang="en-US" altLang="ko-KR" sz="1800" b="0" spc="-100" dirty="0"/>
              <a:t>, 0-</a:t>
            </a:r>
            <a:r>
              <a:rPr lang="ko-KR" altLang="en-US" sz="1800" b="0" spc="-100" dirty="0"/>
              <a:t>주소 명령어는 </a:t>
            </a:r>
            <a:r>
              <a:rPr lang="en-US" altLang="ko-KR" sz="1800" b="0" spc="-100" dirty="0"/>
              <a:t>16</a:t>
            </a:r>
            <a:r>
              <a:rPr lang="ko-KR" altLang="en-US" sz="1800" b="0" spc="-100" dirty="0"/>
              <a:t>개가 필요하다면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[</a:t>
            </a:r>
            <a:r>
              <a:rPr lang="ko-KR" altLang="en-US" sz="1700" b="0" spc="-100" dirty="0"/>
              <a:t>그림 </a:t>
            </a:r>
            <a:r>
              <a:rPr lang="en-US" altLang="ko-KR" sz="1700" b="0" spc="-100" dirty="0"/>
              <a:t>4-11]</a:t>
            </a:r>
            <a:r>
              <a:rPr lang="ko-KR" altLang="en-US" sz="1700" b="0" spc="-100" dirty="0"/>
              <a:t>과 같이 </a:t>
            </a:r>
            <a:r>
              <a:rPr lang="en-US" altLang="ko-KR" sz="1700" b="0" spc="-100" dirty="0"/>
              <a:t>3-</a:t>
            </a:r>
            <a:r>
              <a:rPr lang="ko-KR" altLang="en-US" sz="1700" b="0" spc="-100" dirty="0"/>
              <a:t>주소 명령어로 </a:t>
            </a:r>
            <a:r>
              <a:rPr lang="en-US" altLang="ko-KR" sz="1700" b="0" spc="-100" dirty="0"/>
              <a:t>opcode 0~13</a:t>
            </a:r>
            <a:r>
              <a:rPr lang="ko-KR" altLang="en-US" sz="1700" b="0" spc="-100" dirty="0"/>
              <a:t>을 사용</a:t>
            </a:r>
            <a:endParaRPr lang="en-US" altLang="ko-KR" sz="170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542925" indent="-2730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altLang="ko-KR" sz="1800" b="0" spc="-100" dirty="0"/>
              <a:t>opcode 14~15</a:t>
            </a:r>
            <a:r>
              <a:rPr lang="ko-KR" altLang="en-US" sz="1800" b="0" spc="-100" dirty="0"/>
              <a:t>를 다르게 해석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 err="1"/>
              <a:t>opcode</a:t>
            </a:r>
            <a:r>
              <a:rPr lang="en-US" altLang="ko-KR" sz="1700" b="0" spc="-100" dirty="0"/>
              <a:t> 14(1110)</a:t>
            </a:r>
            <a:r>
              <a:rPr lang="ko-KR" altLang="en-US" sz="1700" b="0" spc="-100" dirty="0"/>
              <a:t>와 </a:t>
            </a:r>
            <a:r>
              <a:rPr lang="en-US" altLang="ko-KR" sz="1700" b="0" spc="-100" dirty="0" err="1"/>
              <a:t>opcode</a:t>
            </a:r>
            <a:r>
              <a:rPr lang="en-US" altLang="ko-KR" sz="1700" b="0" spc="-100" dirty="0"/>
              <a:t> 15(1111)</a:t>
            </a:r>
            <a:r>
              <a:rPr lang="ko-KR" altLang="en-US" sz="1700" b="0" spc="-100" dirty="0"/>
              <a:t>는 </a:t>
            </a:r>
            <a:r>
              <a:rPr lang="en-US" altLang="ko-KR" sz="1700" b="0" spc="-100" dirty="0"/>
              <a:t>opcode </a:t>
            </a:r>
            <a:r>
              <a:rPr lang="ko-KR" altLang="en-US" sz="1700" b="0" spc="-100" dirty="0"/>
              <a:t>비트가 </a:t>
            </a:r>
            <a:r>
              <a:rPr lang="en-US" altLang="ko-KR" sz="1700" b="0" spc="-100" dirty="0"/>
              <a:t>12~15(4</a:t>
            </a:r>
            <a:r>
              <a:rPr lang="ko-KR" altLang="en-US" sz="1700" b="0" spc="-100" dirty="0"/>
              <a:t>비트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가 아닌 </a:t>
            </a:r>
            <a:r>
              <a:rPr lang="en-US" altLang="ko-KR" sz="1700" b="0" spc="-100" dirty="0"/>
              <a:t>8~15(8</a:t>
            </a:r>
            <a:r>
              <a:rPr lang="ko-KR" altLang="en-US" sz="1700" b="0" spc="-100" dirty="0"/>
              <a:t>비트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를 의미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0~3</a:t>
            </a:r>
            <a:r>
              <a:rPr lang="ko-KR" altLang="en-US" sz="1700" b="0" spc="-100" dirty="0"/>
              <a:t>과 비트 </a:t>
            </a:r>
            <a:r>
              <a:rPr lang="en-US" altLang="ko-KR" sz="1700" b="0" spc="-100" dirty="0"/>
              <a:t>4~7</a:t>
            </a:r>
            <a:r>
              <a:rPr lang="ko-KR" altLang="en-US" sz="1700" b="0" spc="-100" dirty="0"/>
              <a:t>은 오퍼랜드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주소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를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 지정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2-</a:t>
            </a:r>
            <a:r>
              <a:rPr lang="ko-KR" altLang="en-US" sz="1700" b="0" spc="-100" dirty="0"/>
              <a:t>주소 명령어 </a:t>
            </a:r>
            <a:r>
              <a:rPr lang="en-US" altLang="ko-KR" sz="1700" b="0" spc="-100" dirty="0"/>
              <a:t>30</a:t>
            </a:r>
            <a:r>
              <a:rPr lang="ko-KR" altLang="en-US" sz="1700" b="0" spc="-100" dirty="0"/>
              <a:t>개는 왼쪽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비트가 </a:t>
            </a:r>
            <a:r>
              <a:rPr lang="en-US" altLang="ko-KR" sz="1700" b="0" spc="-100" dirty="0"/>
              <a:t>1110</a:t>
            </a:r>
            <a:r>
              <a:rPr lang="ko-KR" altLang="en-US" sz="1700" b="0" spc="-100" dirty="0"/>
              <a:t>일 때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8~11</a:t>
            </a:r>
            <a:r>
              <a:rPr lang="ko-KR" altLang="en-US" sz="1700" b="0" spc="-100" dirty="0"/>
              <a:t>은 </a:t>
            </a:r>
            <a:r>
              <a:rPr lang="en-US" altLang="ko-KR" sz="1700" b="0" spc="-100" dirty="0"/>
              <a:t>0000</a:t>
            </a:r>
            <a:r>
              <a:rPr lang="ko-KR" altLang="en-US" sz="1700" b="0" spc="-100" dirty="0"/>
              <a:t>에서 </a:t>
            </a:r>
            <a:r>
              <a:rPr lang="en-US" altLang="ko-KR" sz="1700" b="0" spc="-100" dirty="0"/>
              <a:t>1111</a:t>
            </a:r>
            <a:r>
              <a:rPr lang="ko-KR" altLang="en-US" sz="1700" b="0" spc="-100" dirty="0"/>
              <a:t>까지의 숫자를 지정하고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왼쪽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비트가 </a:t>
            </a:r>
            <a:r>
              <a:rPr lang="en-US" altLang="ko-KR" sz="1700" b="0" spc="-100" dirty="0"/>
              <a:t>1111</a:t>
            </a:r>
            <a:r>
              <a:rPr lang="ko-KR" altLang="en-US" sz="1700" b="0" spc="-100" dirty="0"/>
              <a:t>일 때는 비트 </a:t>
            </a:r>
            <a:r>
              <a:rPr lang="en-US" altLang="ko-KR" sz="1700" b="0" spc="-100" dirty="0"/>
              <a:t>8~11</a:t>
            </a:r>
            <a:r>
              <a:rPr lang="ko-KR" altLang="en-US" sz="1700" b="0" spc="-100" dirty="0"/>
              <a:t>은 </a:t>
            </a:r>
            <a:r>
              <a:rPr lang="en-US" altLang="ko-KR" sz="1700" b="0" spc="-100" dirty="0"/>
              <a:t>0000</a:t>
            </a:r>
            <a:r>
              <a:rPr lang="ko-KR" altLang="en-US" sz="1700" b="0" spc="-100" dirty="0"/>
              <a:t>에서 </a:t>
            </a:r>
            <a:r>
              <a:rPr lang="en-US" altLang="ko-KR" sz="1700" b="0" spc="-100" dirty="0"/>
              <a:t>1101</a:t>
            </a:r>
            <a:r>
              <a:rPr lang="ko-KR" altLang="en-US" sz="1700" b="0" spc="-100" dirty="0"/>
              <a:t>까지의 숫자 지정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76282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indent="-2730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 startAt="3"/>
            </a:pPr>
            <a:r>
              <a:rPr lang="ko-KR" altLang="en-US" sz="1800" b="0" spc="-100" dirty="0"/>
              <a:t>가장 왼쪽 </a:t>
            </a:r>
            <a:r>
              <a:rPr lang="en-US" altLang="ko-KR" sz="1800" b="0" spc="-100" dirty="0"/>
              <a:t>4</a:t>
            </a:r>
            <a:r>
              <a:rPr lang="ko-KR" altLang="en-US" sz="1800" b="0" spc="-100" dirty="0"/>
              <a:t>비트가 </a:t>
            </a:r>
            <a:r>
              <a:rPr lang="en-US" altLang="ko-KR" sz="1800" b="0" spc="-100" dirty="0"/>
              <a:t>1111</a:t>
            </a:r>
            <a:r>
              <a:rPr lang="ko-KR" altLang="en-US" sz="1800" b="0" spc="-100" dirty="0"/>
              <a:t>이고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비트 </a:t>
            </a:r>
            <a:r>
              <a:rPr lang="en-US" altLang="ko-KR" sz="1800" b="0" spc="-100" dirty="0"/>
              <a:t>8~11</a:t>
            </a:r>
            <a:r>
              <a:rPr lang="ko-KR" altLang="en-US" sz="1800" b="0" spc="-100" dirty="0"/>
              <a:t>이 </a:t>
            </a:r>
            <a:r>
              <a:rPr lang="en-US" altLang="ko-KR" sz="1800" b="0" spc="-100" dirty="0"/>
              <a:t>1110 </a:t>
            </a:r>
            <a:r>
              <a:rPr lang="ko-KR" altLang="en-US" sz="1800" b="0" spc="-100" dirty="0"/>
              <a:t>또는 </a:t>
            </a:r>
            <a:r>
              <a:rPr lang="en-US" altLang="ko-KR" sz="1800" b="0" spc="-100" dirty="0"/>
              <a:t>1111</a:t>
            </a:r>
            <a:r>
              <a:rPr lang="ko-KR" altLang="en-US" sz="1800" b="0" spc="-100" dirty="0"/>
              <a:t>인 </a:t>
            </a:r>
            <a:r>
              <a:rPr lang="en-US" altLang="ko-KR" sz="1800" b="0" spc="-100" dirty="0"/>
              <a:t>1</a:t>
            </a:r>
            <a:r>
              <a:rPr lang="ko-KR" altLang="en-US" sz="1800" b="0" spc="-100" dirty="0"/>
              <a:t>주소 명령어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4~15</a:t>
            </a:r>
            <a:r>
              <a:rPr lang="ko-KR" altLang="en-US" sz="1700" b="0" spc="-100" dirty="0"/>
              <a:t>가 </a:t>
            </a:r>
            <a:r>
              <a:rPr lang="en-US" altLang="ko-KR" sz="1700" b="0" spc="-100" dirty="0"/>
              <a:t>opcode(12</a:t>
            </a:r>
            <a:r>
              <a:rPr lang="ko-KR" altLang="en-US" sz="1700" b="0" spc="-100" dirty="0"/>
              <a:t>비트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임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12</a:t>
            </a:r>
            <a:r>
              <a:rPr lang="ko-KR" altLang="en-US" sz="1700" b="0" spc="-100" dirty="0"/>
              <a:t>비트인 </a:t>
            </a:r>
            <a:r>
              <a:rPr lang="en-US" altLang="ko-KR" sz="1700" b="0" spc="-100" dirty="0"/>
              <a:t>opcode</a:t>
            </a:r>
            <a:r>
              <a:rPr lang="ko-KR" altLang="en-US" sz="1700" b="0" spc="-100" dirty="0"/>
              <a:t>가 </a:t>
            </a:r>
            <a:r>
              <a:rPr lang="en-US" altLang="ko-KR" sz="1700" b="0" spc="-100" dirty="0"/>
              <a:t>32</a:t>
            </a:r>
            <a:r>
              <a:rPr lang="ko-KR" altLang="en-US" sz="1700" b="0" spc="-100" dirty="0"/>
              <a:t>개가 가능하지만 </a:t>
            </a:r>
            <a:r>
              <a:rPr lang="en-US" altLang="ko-KR" sz="1700" b="0" spc="-100" dirty="0"/>
              <a:t>12</a:t>
            </a:r>
            <a:r>
              <a:rPr lang="ko-KR" altLang="en-US" sz="1700" b="0" spc="-100" dirty="0"/>
              <a:t>비트 모두가 </a:t>
            </a: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인 </a:t>
            </a:r>
            <a:r>
              <a:rPr lang="en-US" altLang="ko-KR" sz="1700" b="0" spc="-100" dirty="0"/>
              <a:t>1111 1111 1111</a:t>
            </a:r>
            <a:r>
              <a:rPr lang="ko-KR" altLang="en-US" sz="1700" b="0" spc="-100" dirty="0"/>
              <a:t>은 또 다른 명령어로 지정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sz="1700" b="0" spc="-100" dirty="0"/>
          </a:p>
          <a:p>
            <a:pPr marL="542925" indent="-2730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 startAt="4"/>
            </a:pPr>
            <a:r>
              <a:rPr lang="ko-KR" altLang="en-US" sz="1800" b="0" spc="-100" dirty="0"/>
              <a:t>상위 </a:t>
            </a:r>
            <a:r>
              <a:rPr lang="en-US" altLang="ko-KR" sz="1800" b="0" spc="-100" dirty="0"/>
              <a:t>12</a:t>
            </a:r>
            <a:r>
              <a:rPr lang="ko-KR" altLang="en-US" sz="1800" b="0" spc="-100" dirty="0"/>
              <a:t>비트가 모두 </a:t>
            </a:r>
            <a:r>
              <a:rPr lang="en-US" altLang="ko-KR" sz="1800" b="0" spc="-100" dirty="0"/>
              <a:t>1</a:t>
            </a:r>
            <a:r>
              <a:rPr lang="ko-KR" altLang="en-US" sz="1800" b="0" spc="-100" dirty="0"/>
              <a:t>인 명령어 </a:t>
            </a:r>
            <a:r>
              <a:rPr lang="en-US" altLang="ko-KR" sz="1800" b="0" spc="-100" dirty="0"/>
              <a:t>16</a:t>
            </a:r>
            <a:r>
              <a:rPr lang="ko-KR" altLang="en-US" sz="1800" b="0" spc="-100" dirty="0"/>
              <a:t>개를 </a:t>
            </a:r>
            <a:r>
              <a:rPr lang="en-US" altLang="ko-KR" sz="1800" b="0" spc="-100" dirty="0"/>
              <a:t>0-</a:t>
            </a:r>
            <a:r>
              <a:rPr lang="ko-KR" altLang="en-US" sz="1800" b="0" spc="-100" dirty="0"/>
              <a:t>주소 명령어로 지정 </a:t>
            </a:r>
            <a:r>
              <a:rPr lang="ko-KR" altLang="en-US" sz="1800" b="0" spc="-100" dirty="0">
                <a:sym typeface="Wingdings"/>
              </a:rPr>
              <a:t> </a:t>
            </a:r>
            <a:r>
              <a:rPr lang="ko-KR" altLang="en-US" sz="1800" b="0" spc="-100" dirty="0"/>
              <a:t>이 방법에서는 </a:t>
            </a:r>
            <a:r>
              <a:rPr lang="en-US" altLang="ko-KR" sz="1800" b="0" spc="-100" dirty="0"/>
              <a:t>opcode</a:t>
            </a:r>
            <a:r>
              <a:rPr lang="ko-KR" altLang="en-US" sz="1800" b="0" spc="-100" dirty="0"/>
              <a:t>가 계속해서 길어짐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3-</a:t>
            </a:r>
            <a:r>
              <a:rPr lang="ko-KR" altLang="en-US" sz="1700" b="0" spc="-100" dirty="0"/>
              <a:t>주소 명령어는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opcode 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2-</a:t>
            </a:r>
            <a:r>
              <a:rPr lang="ko-KR" altLang="en-US" sz="1700" b="0" spc="-100" dirty="0"/>
              <a:t>주소 명령어는 </a:t>
            </a:r>
            <a:r>
              <a:rPr lang="en-US" altLang="ko-KR" sz="1700" b="0" spc="-100" dirty="0"/>
              <a:t>8</a:t>
            </a: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opcode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1-</a:t>
            </a:r>
            <a:r>
              <a:rPr lang="ko-KR" altLang="en-US" sz="1700" b="0" spc="-100" dirty="0"/>
              <a:t>주소 명령어는 </a:t>
            </a:r>
            <a:r>
              <a:rPr lang="en-US" altLang="ko-KR" sz="1700" b="0" spc="-100" dirty="0"/>
              <a:t>12</a:t>
            </a: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opcode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0-</a:t>
            </a:r>
            <a:r>
              <a:rPr lang="ko-KR" altLang="en-US" sz="1700" b="0" spc="-100" dirty="0"/>
              <a:t>주소 명령어는 </a:t>
            </a:r>
            <a:r>
              <a:rPr lang="en-US" altLang="ko-KR" sz="1700" b="0" spc="-100" dirty="0"/>
              <a:t>16</a:t>
            </a:r>
            <a:r>
              <a:rPr lang="ko-KR" altLang="en-US" sz="1700" b="0" spc="-100" dirty="0"/>
              <a:t>비트 </a:t>
            </a:r>
            <a:r>
              <a:rPr lang="en-US" altLang="ko-KR" sz="1700" b="0" spc="-100" dirty="0"/>
              <a:t>opcode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3676802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603310"/>
            <a:ext cx="7938529" cy="60660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4DE3D90-D2A0-4E4D-965E-6E113CA38D8C}"/>
              </a:ext>
            </a:extLst>
          </p:cNvPr>
          <p:cNvGrpSpPr/>
          <p:nvPr/>
        </p:nvGrpSpPr>
        <p:grpSpPr>
          <a:xfrm>
            <a:off x="3363840" y="3214620"/>
            <a:ext cx="477000" cy="1255680"/>
            <a:chOff x="3363840" y="3214620"/>
            <a:chExt cx="477000" cy="12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3AFF578-C278-46E8-8300-419F1C8DA6D7}"/>
                    </a:ext>
                  </a:extLst>
                </p14:cNvPr>
                <p14:cNvContentPartPr/>
                <p14:nvPr/>
              </p14:nvContentPartPr>
              <p14:xfrm>
                <a:off x="3363840" y="3214620"/>
                <a:ext cx="180720" cy="1255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3AFF578-C278-46E8-8300-419F1C8DA6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4840" y="3205620"/>
                  <a:ext cx="19836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3017B78-A843-4805-9E3E-671068BAC9DE}"/>
                    </a:ext>
                  </a:extLst>
                </p14:cNvPr>
                <p14:cNvContentPartPr/>
                <p14:nvPr/>
              </p14:nvContentPartPr>
              <p14:xfrm>
                <a:off x="3657240" y="3758940"/>
                <a:ext cx="13320" cy="163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3017B78-A843-4805-9E3E-671068BAC9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48240" y="3750300"/>
                  <a:ext cx="30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331CC98-1944-4EDA-AEBA-2A3A5E521010}"/>
                    </a:ext>
                  </a:extLst>
                </p14:cNvPr>
                <p14:cNvContentPartPr/>
                <p14:nvPr/>
              </p14:nvContentPartPr>
              <p14:xfrm>
                <a:off x="3710520" y="3771540"/>
                <a:ext cx="130320" cy="167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331CC98-1944-4EDA-AEBA-2A3A5E5210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1520" y="3762540"/>
                  <a:ext cx="147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4F267C-686C-4DE3-A34A-C91B989DEC2D}"/>
              </a:ext>
            </a:extLst>
          </p:cNvPr>
          <p:cNvGrpSpPr/>
          <p:nvPr/>
        </p:nvGrpSpPr>
        <p:grpSpPr>
          <a:xfrm>
            <a:off x="3386520" y="4711500"/>
            <a:ext cx="397080" cy="1301760"/>
            <a:chOff x="3386520" y="4711500"/>
            <a:chExt cx="39708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297B53F-5DCE-490C-8B1E-015B7D344598}"/>
                    </a:ext>
                  </a:extLst>
                </p14:cNvPr>
                <p14:cNvContentPartPr/>
                <p14:nvPr/>
              </p14:nvContentPartPr>
              <p14:xfrm>
                <a:off x="3386520" y="4711500"/>
                <a:ext cx="81000" cy="1301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297B53F-5DCE-490C-8B1E-015B7D3445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7520" y="4702500"/>
                  <a:ext cx="98640" cy="13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5B518D1-630E-448A-AA92-3BE4B975C1CF}"/>
                    </a:ext>
                  </a:extLst>
                </p14:cNvPr>
                <p14:cNvContentPartPr/>
                <p14:nvPr/>
              </p14:nvContentPartPr>
              <p14:xfrm>
                <a:off x="3580920" y="5320980"/>
                <a:ext cx="360" cy="151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5B518D1-630E-448A-AA92-3BE4B975C1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2280" y="5311980"/>
                  <a:ext cx="1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7C08216-6096-497A-BC0F-C242ABF73D2F}"/>
                    </a:ext>
                  </a:extLst>
                </p14:cNvPr>
                <p14:cNvContentPartPr/>
                <p14:nvPr/>
              </p14:nvContentPartPr>
              <p14:xfrm>
                <a:off x="3643200" y="5320980"/>
                <a:ext cx="140400" cy="86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7C08216-6096-497A-BC0F-C242ABF73D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34200" y="5311980"/>
                  <a:ext cx="158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F20493-EBD3-4CBF-A684-0C8D27B83710}"/>
                    </a:ext>
                  </a:extLst>
                </p14:cNvPr>
                <p14:cNvContentPartPr/>
                <p14:nvPr/>
              </p14:nvContentPartPr>
              <p14:xfrm>
                <a:off x="3720600" y="5308020"/>
                <a:ext cx="360" cy="215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F20493-EBD3-4CBF-A684-0C8D27B837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11960" y="5299020"/>
                  <a:ext cx="1800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55C5DCE-0C30-425D-BAEA-345639F31953}"/>
                  </a:ext>
                </a:extLst>
              </p14:cNvPr>
              <p14:cNvContentPartPr/>
              <p14:nvPr/>
            </p14:nvContentPartPr>
            <p14:xfrm>
              <a:off x="6311160" y="1267740"/>
              <a:ext cx="321480" cy="21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55C5DCE-0C30-425D-BAEA-345639F319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2520" y="1259100"/>
                <a:ext cx="339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04E94DA-D524-49D4-9A05-7046942E4FFC}"/>
                  </a:ext>
                </a:extLst>
              </p14:cNvPr>
              <p14:cNvContentPartPr/>
              <p14:nvPr/>
            </p14:nvContentPartPr>
            <p14:xfrm>
              <a:off x="1534680" y="1205820"/>
              <a:ext cx="169200" cy="12024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04E94DA-D524-49D4-9A05-7046942E4F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25680" y="1197180"/>
                <a:ext cx="18684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2FC1BD8-F360-471A-8090-A87247F67A42}"/>
                  </a:ext>
                </a:extLst>
              </p14:cNvPr>
              <p14:cNvContentPartPr/>
              <p14:nvPr/>
            </p14:nvContentPartPr>
            <p14:xfrm>
              <a:off x="1803240" y="2564820"/>
              <a:ext cx="387360" cy="435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2FC1BD8-F360-471A-8090-A87247F67A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94240" y="2555820"/>
                <a:ext cx="4050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635AD07-F343-4BBC-997E-D87C9E93BB54}"/>
                  </a:ext>
                </a:extLst>
              </p14:cNvPr>
              <p14:cNvContentPartPr/>
              <p14:nvPr/>
            </p14:nvContentPartPr>
            <p14:xfrm>
              <a:off x="6273360" y="2844540"/>
              <a:ext cx="278280" cy="37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635AD07-F343-4BBC-997E-D87C9E93BB5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64720" y="2835900"/>
                <a:ext cx="2959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A1A056-4F7D-4935-AC77-35276F30BFA9}"/>
              </a:ext>
            </a:extLst>
          </p:cNvPr>
          <p:cNvGrpSpPr/>
          <p:nvPr/>
        </p:nvGrpSpPr>
        <p:grpSpPr>
          <a:xfrm>
            <a:off x="7479000" y="1195380"/>
            <a:ext cx="445680" cy="1294200"/>
            <a:chOff x="7479000" y="1195380"/>
            <a:chExt cx="445680" cy="12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582AF66-5141-49B0-9F31-AE76452E3EEC}"/>
                    </a:ext>
                  </a:extLst>
                </p14:cNvPr>
                <p14:cNvContentPartPr/>
                <p14:nvPr/>
              </p14:nvContentPartPr>
              <p14:xfrm>
                <a:off x="7479000" y="1195380"/>
                <a:ext cx="309600" cy="1294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582AF66-5141-49B0-9F31-AE76452E3E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70360" y="1186380"/>
                  <a:ext cx="32724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A8D1480-65B3-42BC-92DF-52E18970EF65}"/>
                    </a:ext>
                  </a:extLst>
                </p14:cNvPr>
                <p14:cNvContentPartPr/>
                <p14:nvPr/>
              </p14:nvContentPartPr>
              <p14:xfrm>
                <a:off x="7848360" y="1917180"/>
                <a:ext cx="360" cy="126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A8D1480-65B3-42BC-92DF-52E18970EF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39360" y="1908540"/>
                  <a:ext cx="18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C85A414-806C-4E08-A0F3-E351F363D4F8}"/>
                    </a:ext>
                  </a:extLst>
                </p14:cNvPr>
                <p14:cNvContentPartPr/>
                <p14:nvPr/>
              </p14:nvContentPartPr>
              <p14:xfrm>
                <a:off x="7890840" y="1930140"/>
                <a:ext cx="33840" cy="173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C85A414-806C-4E08-A0F3-E351F363D4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82200" y="1921500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1725B79-70F9-404C-804C-D7BEAEDD794A}"/>
                  </a:ext>
                </a:extLst>
              </p14:cNvPr>
              <p14:cNvContentPartPr/>
              <p14:nvPr/>
            </p14:nvContentPartPr>
            <p14:xfrm>
              <a:off x="1815480" y="4813020"/>
              <a:ext cx="34200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1725B79-70F9-404C-804C-D7BEAEDD79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06840" y="4804380"/>
                <a:ext cx="35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0959541-37BA-4C81-81DA-9A2841FD0DAB}"/>
                  </a:ext>
                </a:extLst>
              </p14:cNvPr>
              <p14:cNvContentPartPr/>
              <p14:nvPr/>
            </p14:nvContentPartPr>
            <p14:xfrm>
              <a:off x="7492680" y="2780820"/>
              <a:ext cx="154080" cy="1225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0959541-37BA-4C81-81DA-9A2841FD0D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3680" y="2771820"/>
                <a:ext cx="17172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4A8E5D9-7F8D-4207-9F39-7D0C2E32583D}"/>
                  </a:ext>
                </a:extLst>
              </p14:cNvPr>
              <p14:cNvContentPartPr/>
              <p14:nvPr/>
            </p14:nvContentPartPr>
            <p14:xfrm>
              <a:off x="7736400" y="3212820"/>
              <a:ext cx="10440" cy="1598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4A8E5D9-7F8D-4207-9F39-7D0C2E32583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27760" y="3203820"/>
                <a:ext cx="28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5351044-B704-40B1-9331-2E9D93A8BF30}"/>
                  </a:ext>
                </a:extLst>
              </p14:cNvPr>
              <p14:cNvContentPartPr/>
              <p14:nvPr/>
            </p14:nvContentPartPr>
            <p14:xfrm>
              <a:off x="7794720" y="3225780"/>
              <a:ext cx="104400" cy="240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5351044-B704-40B1-9331-2E9D93A8BF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86080" y="3217140"/>
                <a:ext cx="12204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FA3DC5-DF64-49C0-8B32-517F6CFBF6FA}"/>
              </a:ext>
            </a:extLst>
          </p:cNvPr>
          <p:cNvGrpSpPr/>
          <p:nvPr/>
        </p:nvGrpSpPr>
        <p:grpSpPr>
          <a:xfrm>
            <a:off x="7520040" y="4685940"/>
            <a:ext cx="393840" cy="1245600"/>
            <a:chOff x="7520040" y="4685940"/>
            <a:chExt cx="393840" cy="12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ABBC0DC-2BC2-49DD-B186-7F3101254B4B}"/>
                    </a:ext>
                  </a:extLst>
                </p14:cNvPr>
                <p14:cNvContentPartPr/>
                <p14:nvPr/>
              </p14:nvContentPartPr>
              <p14:xfrm>
                <a:off x="7520040" y="4685940"/>
                <a:ext cx="176760" cy="1245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ABBC0DC-2BC2-49DD-B186-7F3101254B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11400" y="4677300"/>
                  <a:ext cx="194400" cy="12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CD0E965-9D6D-4DDB-9F24-4FB434A2BD4E}"/>
                    </a:ext>
                  </a:extLst>
                </p14:cNvPr>
                <p14:cNvContentPartPr/>
                <p14:nvPr/>
              </p14:nvContentPartPr>
              <p14:xfrm>
                <a:off x="7759440" y="5435100"/>
                <a:ext cx="360" cy="138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CD0E965-9D6D-4DDB-9F24-4FB434A2BD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50800" y="5426460"/>
                  <a:ext cx="18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D1D50FF-631A-49E0-8423-994FFD447660}"/>
                    </a:ext>
                  </a:extLst>
                </p14:cNvPr>
                <p14:cNvContentPartPr/>
                <p14:nvPr/>
              </p14:nvContentPartPr>
              <p14:xfrm>
                <a:off x="7825320" y="5460660"/>
                <a:ext cx="88560" cy="126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D1D50FF-631A-49E0-8423-994FFD447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16320" y="5452020"/>
                  <a:ext cx="10620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180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확장 </a:t>
            </a:r>
            <a:r>
              <a:rPr lang="en-US" altLang="ko-KR" sz="1700" b="0" spc="-100" dirty="0"/>
              <a:t>opcode</a:t>
            </a:r>
            <a:r>
              <a:rPr lang="ko-KR" altLang="en-US" sz="1700" b="0" spc="-100" dirty="0"/>
              <a:t>는 </a:t>
            </a:r>
            <a:r>
              <a:rPr lang="en-US" altLang="ko-KR" sz="1700" b="0" spc="-100" dirty="0"/>
              <a:t>opcode </a:t>
            </a:r>
            <a:r>
              <a:rPr lang="ko-KR" altLang="en-US" sz="1700" b="0" spc="-100" dirty="0"/>
              <a:t>공간과 다른 정보 공간 간의 균형을 보여 줌</a:t>
            </a:r>
            <a:endParaRPr lang="en-US" altLang="ko-KR" sz="1700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opcode</a:t>
            </a:r>
            <a:r>
              <a:rPr lang="ko-KR" altLang="en-US" sz="1700" b="0" spc="-100" dirty="0"/>
              <a:t>를 확장하는 것이 예처럼 명확하고 규칙적이지 않음</a:t>
            </a:r>
            <a:endParaRPr lang="en-US" altLang="ko-KR" sz="1700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다양한 크기의 </a:t>
            </a:r>
            <a:r>
              <a:rPr lang="en-US" altLang="ko-KR" sz="1700" b="0" spc="-100" dirty="0"/>
              <a:t>opcode</a:t>
            </a:r>
            <a:r>
              <a:rPr lang="ko-KR" altLang="en-US" sz="1700" b="0" spc="-100" dirty="0"/>
              <a:t>를 사용하는 기능은 두 가지 방법 중 하나로 활용</a:t>
            </a:r>
            <a:endParaRPr lang="en-US" altLang="ko-KR" sz="1700" b="0" spc="-100" dirty="0"/>
          </a:p>
          <a:p>
            <a:pPr marL="449263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첫째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명령어 길이를 일정하게 유지 가능</a:t>
            </a:r>
            <a:endParaRPr lang="en-US" altLang="ko-KR" b="0" spc="-100" dirty="0"/>
          </a:p>
          <a:p>
            <a:pPr marL="628650" lvl="1" indent="-17938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둘째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일반 명령어는 가장 짧은 </a:t>
            </a:r>
            <a:r>
              <a:rPr lang="en-US" altLang="ko-KR" b="0" spc="-100" dirty="0"/>
              <a:t>opcode</a:t>
            </a:r>
            <a:r>
              <a:rPr lang="ko-KR" altLang="en-US" b="0" spc="-100" dirty="0"/>
              <a:t>를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잘 사용되지 않는 명령어는 가장 긴 </a:t>
            </a:r>
            <a:r>
              <a:rPr lang="en-US" altLang="ko-KR" b="0" spc="-100" dirty="0"/>
              <a:t>opcode</a:t>
            </a:r>
            <a:r>
              <a:rPr lang="ko-KR" altLang="en-US" b="0" spc="-100" dirty="0"/>
              <a:t>를 선택</a:t>
            </a:r>
            <a:endParaRPr lang="en-US" altLang="ko-KR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장점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평균 명령어 길이 최소화</a:t>
            </a:r>
            <a:endParaRPr lang="en-US" altLang="ko-KR" sz="1700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다양한 크기의 명령어를 초래하여 신속한 해독이 불가하거나 또 다른 역효과 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6AFE812-CEDE-4E6B-B989-33E7BEA01230}"/>
                  </a:ext>
                </a:extLst>
              </p14:cNvPr>
              <p14:cNvContentPartPr/>
              <p14:nvPr/>
            </p14:nvContentPartPr>
            <p14:xfrm>
              <a:off x="1346040" y="3475980"/>
              <a:ext cx="6739920" cy="156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6AFE812-CEDE-4E6B-B989-33E7BEA01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040" y="3467340"/>
                <a:ext cx="67575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B3DD7038-B19B-4256-82EF-FC3AAA9B0749}"/>
              </a:ext>
            </a:extLst>
          </p:cNvPr>
          <p:cNvGrpSpPr/>
          <p:nvPr/>
        </p:nvGrpSpPr>
        <p:grpSpPr>
          <a:xfrm>
            <a:off x="2158560" y="1014300"/>
            <a:ext cx="684720" cy="27720"/>
            <a:chOff x="2158560" y="1014300"/>
            <a:chExt cx="68472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9A47B46-7EBE-44B2-9F43-CE052F147526}"/>
                    </a:ext>
                  </a:extLst>
                </p14:cNvPr>
                <p14:cNvContentPartPr/>
                <p14:nvPr/>
              </p14:nvContentPartPr>
              <p14:xfrm>
                <a:off x="2158560" y="1040940"/>
                <a:ext cx="471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9A47B46-7EBE-44B2-9F43-CE052F1475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9920" y="1031940"/>
                  <a:ext cx="6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12B949C-69B7-45B6-85C7-DECB1322DD18}"/>
                    </a:ext>
                  </a:extLst>
                </p14:cNvPr>
                <p14:cNvContentPartPr/>
                <p14:nvPr/>
              </p14:nvContentPartPr>
              <p14:xfrm>
                <a:off x="2221920" y="1014300"/>
                <a:ext cx="621360" cy="27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12B949C-69B7-45B6-85C7-DECB1322DD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3280" y="1005660"/>
                  <a:ext cx="63900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B35996B-22EE-4B8B-8ED8-E86C429481C3}"/>
                  </a:ext>
                </a:extLst>
              </p14:cNvPr>
              <p14:cNvContentPartPr/>
              <p14:nvPr/>
            </p14:nvContentPartPr>
            <p14:xfrm>
              <a:off x="3708000" y="976140"/>
              <a:ext cx="1078560" cy="115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B35996B-22EE-4B8B-8ED8-E86C42948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9360" y="967500"/>
                <a:ext cx="10962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95C74C19-F53D-4D5D-A736-F894ACF6D6A7}"/>
              </a:ext>
            </a:extLst>
          </p:cNvPr>
          <p:cNvGrpSpPr/>
          <p:nvPr/>
        </p:nvGrpSpPr>
        <p:grpSpPr>
          <a:xfrm>
            <a:off x="1396440" y="2602620"/>
            <a:ext cx="6489720" cy="115920"/>
            <a:chOff x="1396440" y="2602620"/>
            <a:chExt cx="648972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C1E2A71-27B2-4B34-A658-33F97DC5C6DA}"/>
                    </a:ext>
                  </a:extLst>
                </p14:cNvPr>
                <p14:cNvContentPartPr/>
                <p14:nvPr/>
              </p14:nvContentPartPr>
              <p14:xfrm>
                <a:off x="1396440" y="2640060"/>
                <a:ext cx="2642040" cy="39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C1E2A71-27B2-4B34-A658-33F97DC5C6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7440" y="2631420"/>
                  <a:ext cx="2659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DD3E7AF-D9B7-4E24-800A-BBAB6BEA165A}"/>
                    </a:ext>
                  </a:extLst>
                </p14:cNvPr>
                <p14:cNvContentPartPr/>
                <p14:nvPr/>
              </p14:nvContentPartPr>
              <p14:xfrm>
                <a:off x="4431960" y="2602620"/>
                <a:ext cx="3454200" cy="115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DD3E7AF-D9B7-4E24-800A-BBAB6BEA16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2960" y="2593620"/>
                  <a:ext cx="347184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7304EC7-A6B9-4594-9442-6F9FA720DF9D}"/>
                  </a:ext>
                </a:extLst>
              </p14:cNvPr>
              <p14:cNvContentPartPr/>
              <p14:nvPr/>
            </p14:nvContentPartPr>
            <p14:xfrm>
              <a:off x="1396440" y="2298420"/>
              <a:ext cx="213264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7304EC7-A6B9-4594-9442-6F9FA720DF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7440" y="2289420"/>
                <a:ext cx="215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A5DD706-B481-435C-A233-1A9DC34DB663}"/>
                  </a:ext>
                </a:extLst>
              </p14:cNvPr>
              <p14:cNvContentPartPr/>
              <p14:nvPr/>
            </p14:nvContentPartPr>
            <p14:xfrm>
              <a:off x="1282320" y="3034980"/>
              <a:ext cx="2038680" cy="14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A5DD706-B481-435C-A233-1A9DC34DB6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3320" y="3025980"/>
                <a:ext cx="20563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98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73646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코어 </a:t>
            </a:r>
            <a:r>
              <a:rPr lang="en-US" altLang="ko-KR" sz="2200" spc="-100" dirty="0">
                <a:solidFill>
                  <a:srgbClr val="2B6278"/>
                </a:solidFill>
              </a:rPr>
              <a:t>i7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형식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코어 </a:t>
            </a:r>
            <a:r>
              <a:rPr lang="en-US" altLang="ko-KR" sz="1700" b="0" spc="-100" dirty="0"/>
              <a:t>i7 </a:t>
            </a:r>
            <a:r>
              <a:rPr lang="ko-KR" altLang="en-US" sz="1700" b="0" spc="-100" dirty="0"/>
              <a:t>명령어 형식은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매우 복잡하고 불규칙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가변 길이 필드가 최대 </a:t>
            </a:r>
            <a:r>
              <a:rPr lang="en-US" altLang="ko-KR" sz="1700" b="0" spc="-100" dirty="0"/>
              <a:t>6</a:t>
            </a:r>
            <a:r>
              <a:rPr lang="ko-KR" altLang="en-US" sz="1700" b="0" spc="-100" dirty="0"/>
              <a:t>개 있으며 그 중 </a:t>
            </a:r>
            <a:r>
              <a:rPr lang="en-US" altLang="ko-KR" sz="1700" b="0" spc="-100" dirty="0"/>
              <a:t>5</a:t>
            </a:r>
            <a:r>
              <a:rPr lang="ko-KR" altLang="en-US" sz="1700" b="0" spc="-100" dirty="0"/>
              <a:t>개는 선택적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CPU </a:t>
            </a:r>
            <a:r>
              <a:rPr lang="ko-KR" altLang="en-US" sz="1700" b="0" spc="-100" dirty="0"/>
              <a:t>구조가 여러 세대에 걸쳐 발전했고 초기의 잘못된 선택 때문</a:t>
            </a:r>
            <a:endParaRPr lang="en-US" altLang="ko-KR" sz="1700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이전 버전과 호환성 고려로 되돌릴 수 없는 결과 발생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6473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3140968"/>
            <a:ext cx="6754378" cy="3638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4B1D13E-228B-46F6-AB19-A5057EB46247}"/>
                  </a:ext>
                </a:extLst>
              </p14:cNvPr>
              <p14:cNvContentPartPr/>
              <p14:nvPr/>
            </p14:nvContentPartPr>
            <p14:xfrm>
              <a:off x="1802880" y="2652300"/>
              <a:ext cx="1042920" cy="399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4B1D13E-228B-46F6-AB19-A5057EB46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4240" y="2643660"/>
                <a:ext cx="10605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C61BF76-70BC-4114-AEB9-C1E2FAE5FE5A}"/>
                  </a:ext>
                </a:extLst>
              </p14:cNvPr>
              <p14:cNvContentPartPr/>
              <p14:nvPr/>
            </p14:nvContentPartPr>
            <p14:xfrm>
              <a:off x="1879200" y="3313980"/>
              <a:ext cx="184320" cy="1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C61BF76-70BC-4114-AEB9-C1E2FAE5FE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0560" y="3305340"/>
                <a:ext cx="201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1E3DF56-6BD4-4A70-A76B-D0A5236161DE}"/>
                  </a:ext>
                </a:extLst>
              </p14:cNvPr>
              <p14:cNvContentPartPr/>
              <p14:nvPr/>
            </p14:nvContentPartPr>
            <p14:xfrm>
              <a:off x="2856960" y="3326580"/>
              <a:ext cx="163800" cy="14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1E3DF56-6BD4-4A70-A76B-D0A5236161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8320" y="3317580"/>
                <a:ext cx="1814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81F4061-C8F3-4EE0-AB85-87769F79F9EC}"/>
                  </a:ext>
                </a:extLst>
              </p14:cNvPr>
              <p14:cNvContentPartPr/>
              <p14:nvPr/>
            </p14:nvContentPartPr>
            <p14:xfrm>
              <a:off x="3822120" y="3339900"/>
              <a:ext cx="867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81F4061-C8F3-4EE0-AB85-87769F79F9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3480" y="3331260"/>
                <a:ext cx="104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B50B7EE-E65C-400D-984E-3258E5BE4880}"/>
                  </a:ext>
                </a:extLst>
              </p14:cNvPr>
              <p14:cNvContentPartPr/>
              <p14:nvPr/>
            </p14:nvContentPartPr>
            <p14:xfrm>
              <a:off x="4736520" y="3339900"/>
              <a:ext cx="601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B50B7EE-E65C-400D-984E-3258E5BE48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7880" y="3331260"/>
                <a:ext cx="7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BFE2576-1D18-4AE0-B723-C9910CCF9680}"/>
                  </a:ext>
                </a:extLst>
              </p14:cNvPr>
              <p14:cNvContentPartPr/>
              <p14:nvPr/>
            </p14:nvContentPartPr>
            <p14:xfrm>
              <a:off x="5841720" y="3314340"/>
              <a:ext cx="230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BFE2576-1D18-4AE0-B723-C9910CCF96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32720" y="3305700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46DAFEF-7091-4F3C-9495-C51AF481D1D7}"/>
                  </a:ext>
                </a:extLst>
              </p14:cNvPr>
              <p14:cNvContentPartPr/>
              <p14:nvPr/>
            </p14:nvContentPartPr>
            <p14:xfrm>
              <a:off x="7098840" y="3326940"/>
              <a:ext cx="349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46DAFEF-7091-4F3C-9495-C51AF481D1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89840" y="3318300"/>
                <a:ext cx="52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5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버스</a:t>
            </a:r>
            <a:r>
              <a:rPr lang="en-US" altLang="ko-KR" sz="1700" spc="-100" dirty="0">
                <a:solidFill>
                  <a:srgbClr val="00B0F0"/>
                </a:solidFill>
              </a:rPr>
              <a:t>(Bus)</a:t>
            </a:r>
            <a:r>
              <a:rPr lang="ko-KR" altLang="en-US" sz="1700" spc="-100" dirty="0">
                <a:solidFill>
                  <a:srgbClr val="00B0F0"/>
                </a:solidFill>
              </a:rPr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장치간에 주소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신호를 전송하기 위한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연결 통로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연결선</a:t>
            </a:r>
            <a:r>
              <a:rPr lang="en-US" altLang="ko-KR" sz="1700" spc="-100" dirty="0"/>
              <a:t>)</a:t>
            </a:r>
          </a:p>
          <a:p>
            <a:pPr marL="454024" lvl="2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>
                <a:solidFill>
                  <a:srgbClr val="00B0F0"/>
                </a:solidFill>
              </a:rPr>
              <a:t>내부 버스</a:t>
            </a:r>
            <a:r>
              <a:rPr lang="en-US" altLang="ko-KR" sz="1600" spc="-100" dirty="0"/>
              <a:t>(internal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bus) : </a:t>
            </a:r>
            <a:r>
              <a:rPr lang="ko-KR" altLang="en-US" sz="1600" spc="-100" dirty="0"/>
              <a:t>프로세서 내부의 장치 연결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>
                <a:solidFill>
                  <a:srgbClr val="00B0F0"/>
                </a:solidFill>
              </a:rPr>
              <a:t>시스템 버스</a:t>
            </a:r>
            <a:r>
              <a:rPr lang="en-US" altLang="ko-KR" sz="1600" spc="-100" dirty="0"/>
              <a:t>(system bus) : </a:t>
            </a:r>
            <a:r>
              <a:rPr lang="ko-KR" altLang="en-US" sz="1600" spc="-100" dirty="0"/>
              <a:t>핵심 장치 및 주변 장치 연결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5715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7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종류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612775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ISA</a:t>
            </a:r>
            <a:r>
              <a:rPr lang="en-US" altLang="ko-KR" b="0" spc="-100" dirty="0"/>
              <a:t>(Instruction Set Architecture) </a:t>
            </a:r>
            <a:r>
              <a:rPr lang="ko-KR" altLang="en-US" b="0" spc="-100" dirty="0"/>
              <a:t>컴퓨터의 명령어 </a:t>
            </a:r>
            <a:r>
              <a:rPr lang="en-US" altLang="ko-KR" b="0" spc="-100" dirty="0"/>
              <a:t>: 6</a:t>
            </a:r>
            <a:r>
              <a:rPr lang="ko-KR" altLang="en-US" b="0" spc="-100" dirty="0"/>
              <a:t>개의 그룹</a:t>
            </a:r>
            <a:endParaRPr lang="en-US" altLang="ko-KR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컴퓨터에는 이전 모델과 호환성을 위해 추가된 몇 가지 특이한 명령어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설계자의 좋은 아이디어 추가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기관에서 비용을 지불하고 명령어 추가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데이터 이동 명령</a:t>
            </a:r>
            <a:endParaRPr lang="en-US" altLang="ko-KR" sz="1700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altLang="ko-KR" sz="1700" b="0" dirty="0"/>
              <a:t>2</a:t>
            </a:r>
            <a:r>
              <a:rPr lang="ko-KR" altLang="en-US" sz="1700" b="0" dirty="0"/>
              <a:t>항 연산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 err="1"/>
              <a:t>단항</a:t>
            </a:r>
            <a:r>
              <a:rPr lang="ko-KR" altLang="en-US" sz="1700" b="0" dirty="0"/>
              <a:t> 연산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비교와 조건 분기 명령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프로시저 호출 명령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루프 제어 명령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9864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046C05B-D73C-425D-82D4-687F01EAA8BD}"/>
                  </a:ext>
                </a:extLst>
              </p14:cNvPr>
              <p14:cNvContentPartPr/>
              <p14:nvPr/>
            </p14:nvContentPartPr>
            <p14:xfrm>
              <a:off x="113040" y="3631500"/>
              <a:ext cx="382320" cy="1967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046C05B-D73C-425D-82D4-687F01EAA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00" y="3622860"/>
                <a:ext cx="399960" cy="19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0259699-CDFD-474A-8F17-150F5FFC6CFE}"/>
                  </a:ext>
                </a:extLst>
              </p14:cNvPr>
              <p14:cNvContentPartPr/>
              <p14:nvPr/>
            </p14:nvContentPartPr>
            <p14:xfrm>
              <a:off x="786960" y="1574100"/>
              <a:ext cx="36792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0259699-CDFD-474A-8F17-150F5FFC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960" y="1565460"/>
                <a:ext cx="38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4CDD8A5-03FC-4AB6-85F9-5D41FB1C866D}"/>
                  </a:ext>
                </a:extLst>
              </p14:cNvPr>
              <p14:cNvContentPartPr/>
              <p14:nvPr/>
            </p14:nvContentPartPr>
            <p14:xfrm>
              <a:off x="2730240" y="2881260"/>
              <a:ext cx="138960" cy="26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4CDD8A5-03FC-4AB6-85F9-5D41FB1C86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1600" y="2872620"/>
                <a:ext cx="1566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612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데이터 이동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기본이 되는 작업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원본과 동일한 새로운 객체를 만드는 복사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원래 위치에 그대로 두고 다른 장소에 복사본 생성</a:t>
            </a:r>
            <a:endParaRPr lang="en-US" altLang="ko-KR" sz="1700" b="0" spc="-100" dirty="0"/>
          </a:p>
          <a:p>
            <a:pPr marL="612775" indent="-34290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데이터를 복사하는 이유</a:t>
            </a:r>
            <a:endParaRPr lang="en-US" altLang="ko-KR" sz="1800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변수에 값 할당 </a:t>
            </a:r>
            <a:r>
              <a:rPr lang="en-US" altLang="ko-KR" sz="1700" b="0" spc="-100" dirty="0"/>
              <a:t>: A=B</a:t>
            </a:r>
            <a:r>
              <a:rPr lang="ko-KR" altLang="en-US" sz="1700" b="0" spc="-100" dirty="0"/>
              <a:t>는 메모리 주소 </a:t>
            </a:r>
            <a:r>
              <a:rPr lang="en-US" altLang="ko-KR" sz="1700" b="0" spc="-100" dirty="0"/>
              <a:t>B</a:t>
            </a:r>
            <a:r>
              <a:rPr lang="ko-KR" altLang="en-US" sz="1700" b="0" spc="-100" dirty="0"/>
              <a:t>의 값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데이터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</a:t>
            </a:r>
            <a:r>
              <a:rPr lang="en-US" altLang="ko-KR" sz="1700" b="0" spc="-100" dirty="0"/>
              <a:t>A </a:t>
            </a:r>
            <a:r>
              <a:rPr lang="ko-KR" altLang="en-US" sz="1700" b="0" spc="-100" dirty="0"/>
              <a:t>장소로 복사한다는 의미다</a:t>
            </a:r>
            <a:r>
              <a:rPr lang="en-US" altLang="ko-KR" sz="1700" b="0" spc="-100" dirty="0"/>
              <a:t>. </a:t>
            </a:r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데이터의 효율적인 액세스 및 사용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메모리와 레지스터 간에 데이터를 이동하여 프로그램 실행을 효율적으로 수행하기 위해서다</a:t>
            </a:r>
            <a:r>
              <a:rPr lang="en-US" altLang="ko-KR" sz="1700" b="0" spc="-100" dirty="0"/>
              <a:t>. </a:t>
            </a:r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LOAD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메모리에서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STORE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레지스터에서 메모리로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MOVE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하나의 레지스터에서 다른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sz="1600" b="0" spc="-100" dirty="0"/>
              <a:t>단</a:t>
            </a:r>
            <a:r>
              <a:rPr lang="en-US" altLang="ko-KR" sz="1600" b="0" spc="-100" dirty="0"/>
              <a:t>,</a:t>
            </a:r>
            <a:r>
              <a:rPr lang="ko-KR" altLang="en-US" sz="1600" b="0" spc="-100" dirty="0"/>
              <a:t> 메모리 간 이동은 일반적으로 사용하지 않음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DC93F4-4785-4E35-8A6F-2F0861B30CC4}"/>
              </a:ext>
            </a:extLst>
          </p:cNvPr>
          <p:cNvGrpSpPr/>
          <p:nvPr/>
        </p:nvGrpSpPr>
        <p:grpSpPr>
          <a:xfrm>
            <a:off x="2425680" y="2691540"/>
            <a:ext cx="298440" cy="44280"/>
            <a:chOff x="2425680" y="2691540"/>
            <a:chExt cx="29844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C04D109-18DC-485B-8ED9-6A650806FDCF}"/>
                    </a:ext>
                  </a:extLst>
                </p14:cNvPr>
                <p14:cNvContentPartPr/>
                <p14:nvPr/>
              </p14:nvContentPartPr>
              <p14:xfrm>
                <a:off x="2425680" y="2691900"/>
                <a:ext cx="360" cy="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C04D109-18DC-485B-8ED9-6A650806FD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6680" y="2682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62F1C19D-D064-40CC-8F61-7E1554CD3EFA}"/>
                    </a:ext>
                  </a:extLst>
                </p14:cNvPr>
                <p14:cNvContentPartPr/>
                <p14:nvPr/>
              </p14:nvContentPartPr>
              <p14:xfrm>
                <a:off x="2425680" y="2691540"/>
                <a:ext cx="298440" cy="442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62F1C19D-D064-40CC-8F61-7E1554CD3E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6680" y="2682540"/>
                  <a:ext cx="3160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EFEF0FF-FF66-4851-9002-0D4BFE0C4B2E}"/>
                  </a:ext>
                </a:extLst>
              </p14:cNvPr>
              <p14:cNvContentPartPr/>
              <p14:nvPr/>
            </p14:nvContentPartPr>
            <p14:xfrm>
              <a:off x="595080" y="3720420"/>
              <a:ext cx="154080" cy="760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EFEF0FF-FF66-4851-9002-0D4BFE0C4B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440" y="3711780"/>
                <a:ext cx="17172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BAE634B-7C97-42DF-B8AF-CBE063F7A38C}"/>
                  </a:ext>
                </a:extLst>
              </p14:cNvPr>
              <p14:cNvContentPartPr/>
              <p14:nvPr/>
            </p14:nvContentPartPr>
            <p14:xfrm>
              <a:off x="1206360" y="4925700"/>
              <a:ext cx="3618360" cy="54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BAE634B-7C97-42DF-B8AF-CBE063F7A3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7360" y="4917060"/>
                <a:ext cx="3636000" cy="72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AD319FF-7CD2-4A57-BD1C-2F875328BC2E}"/>
              </a:ext>
            </a:extLst>
          </p:cNvPr>
          <p:cNvSpPr/>
          <p:nvPr/>
        </p:nvSpPr>
        <p:spPr>
          <a:xfrm>
            <a:off x="6156176" y="3720420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45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spc="-100" dirty="0"/>
              <a:t>2</a:t>
            </a:r>
            <a:r>
              <a:rPr lang="ko-KR" altLang="en-US" spc="-100" dirty="0"/>
              <a:t>항 연산</a:t>
            </a: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항 연산은 오퍼랜드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개를 결합하여 결과 생성</a:t>
            </a:r>
            <a:endParaRPr lang="en-US" altLang="ko-KR" sz="17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산술 연산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덧셈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뺄셈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곱셈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나눗셈</a:t>
            </a:r>
            <a:r>
              <a:rPr lang="en-US" altLang="ko-KR" sz="1700" b="0" spc="-100" dirty="0"/>
              <a:t>) </a:t>
            </a:r>
            <a:r>
              <a:rPr lang="ko-KR" altLang="en-US" sz="1700" b="0" spc="-100" dirty="0"/>
              <a:t>및 논리 연산</a:t>
            </a:r>
            <a:r>
              <a:rPr lang="en-US" altLang="ko-KR" sz="1700" b="0" spc="-100" dirty="0"/>
              <a:t>(AND, OR,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XOR, NOR, NAND </a:t>
            </a:r>
            <a:r>
              <a:rPr lang="ko-KR" altLang="en-US" sz="1700" b="0" spc="-100" dirty="0"/>
              <a:t>등</a:t>
            </a:r>
            <a:r>
              <a:rPr lang="en-US" altLang="ko-KR" sz="1700" b="0" spc="-100" dirty="0"/>
              <a:t>)</a:t>
            </a:r>
          </a:p>
          <a:p>
            <a:pPr marL="649287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AND </a:t>
            </a:r>
            <a:r>
              <a:rPr lang="ko-KR" altLang="en-US" sz="1800" b="1" spc="-100" dirty="0"/>
              <a:t>연산</a:t>
            </a:r>
            <a:r>
              <a:rPr lang="en-US" altLang="ko-KR" sz="1800" b="1" spc="-100" dirty="0"/>
              <a:t> 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워드에서 특정 </a:t>
            </a:r>
            <a:r>
              <a:rPr lang="ko-KR" altLang="en-US" sz="1700" b="0" spc="-100" dirty="0" err="1"/>
              <a:t>비트를</a:t>
            </a:r>
            <a:r>
              <a:rPr lang="ko-KR" altLang="en-US" sz="1700" b="0" spc="-100" dirty="0"/>
              <a:t> 추출하는 용도로 사용</a:t>
            </a:r>
            <a:endParaRPr lang="en-US" altLang="ko-KR" sz="1700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예를 들어 </a:t>
            </a:r>
            <a:r>
              <a:rPr lang="en-US" altLang="ko-KR" sz="1700" b="0" spc="-100" dirty="0"/>
              <a:t>8</a:t>
            </a:r>
            <a:r>
              <a:rPr lang="ko-KR" altLang="en-US" sz="1700" b="0" spc="-100" dirty="0"/>
              <a:t>비트 문자가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개 저장된 </a:t>
            </a:r>
            <a:r>
              <a:rPr lang="en-US" altLang="ko-KR" sz="1700" b="0" spc="-100" dirty="0"/>
              <a:t>32</a:t>
            </a:r>
            <a:r>
              <a:rPr lang="ko-KR" altLang="en-US" sz="1700" b="0" spc="-100" dirty="0"/>
              <a:t>비트 워드에서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번째 문자</a:t>
            </a:r>
            <a:r>
              <a:rPr lang="en-US" altLang="ko-KR" sz="1700" b="0" spc="-100" dirty="0"/>
              <a:t>(11010110)</a:t>
            </a:r>
            <a:r>
              <a:rPr lang="ko-KR" altLang="en-US" sz="1700" b="0" spc="-100" dirty="0"/>
              <a:t>만 남기고 나머지 세 문자를 제거하고 오른쪽으로 </a:t>
            </a:r>
            <a:r>
              <a:rPr lang="en-US" altLang="ko-KR" sz="1700" b="0" spc="-100" dirty="0"/>
              <a:t>8</a:t>
            </a:r>
            <a:r>
              <a:rPr lang="ko-KR" altLang="en-US" sz="1700" b="0" spc="-100" dirty="0"/>
              <a:t>비트 시프트</a:t>
            </a:r>
            <a:endParaRPr lang="en-US" altLang="ko-KR" sz="1700" b="0" spc="-100" dirty="0"/>
          </a:p>
          <a:p>
            <a:pPr marL="625475" lvl="2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먼저 </a:t>
            </a:r>
            <a:r>
              <a:rPr lang="en-US" altLang="ko-KR" sz="1600" b="0" spc="-100" dirty="0"/>
              <a:t>3</a:t>
            </a:r>
            <a:r>
              <a:rPr lang="ko-KR" altLang="en-US" sz="1600" b="0" spc="-100" dirty="0"/>
              <a:t>번째 문자</a:t>
            </a:r>
            <a:r>
              <a:rPr lang="en-US" altLang="ko-KR" sz="1600" b="0" spc="-100" dirty="0"/>
              <a:t>(11010110)</a:t>
            </a:r>
            <a:r>
              <a:rPr lang="ko-KR" altLang="en-US" sz="1600" b="0" spc="-100" dirty="0"/>
              <a:t>를 추출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마스크 상수와 </a:t>
            </a:r>
            <a:r>
              <a:rPr lang="en-US" altLang="ko-KR" sz="1600" b="0" spc="-100" dirty="0"/>
              <a:t>AND </a:t>
            </a:r>
            <a:r>
              <a:rPr lang="ko-KR" altLang="en-US" sz="1600" b="0" spc="-100" dirty="0"/>
              <a:t>연산</a:t>
            </a:r>
            <a:endParaRPr lang="en-US" altLang="ko-KR" sz="1600" b="0" spc="-100" dirty="0"/>
          </a:p>
          <a:p>
            <a:pPr marL="625475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단어의 오른쪽 끝에 추출할 문자를 분리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오른쪽으로 </a:t>
            </a:r>
            <a:r>
              <a:rPr lang="en-US" altLang="ko-KR" sz="1600" b="0" spc="-100" dirty="0"/>
              <a:t>8</a:t>
            </a:r>
            <a:r>
              <a:rPr lang="ko-KR" altLang="en-US" sz="1600" b="0" spc="-100" dirty="0"/>
              <a:t>비트 시프트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437112"/>
            <a:ext cx="7848600" cy="1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2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OR</a:t>
            </a:r>
            <a:r>
              <a:rPr lang="ko-KR" altLang="en-US" sz="1700" b="0" spc="-100" dirty="0"/>
              <a:t>를 마스크 연산과 함께 사용하여 원하는 위치에 값 교체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예를 들어 상위 </a:t>
            </a:r>
            <a:r>
              <a:rPr lang="en-US" altLang="ko-KR" sz="1700" b="0" spc="-100" dirty="0"/>
              <a:t>24</a:t>
            </a:r>
            <a:r>
              <a:rPr lang="ko-KR" altLang="en-US" sz="1700" b="0" spc="-100" dirty="0"/>
              <a:t>비트는 그대로 두고 하위 </a:t>
            </a:r>
            <a:r>
              <a:rPr lang="en-US" altLang="ko-KR" sz="1700" b="0" spc="-100" dirty="0"/>
              <a:t>8</a:t>
            </a:r>
            <a:r>
              <a:rPr lang="ko-KR" altLang="en-US" sz="1700" b="0" spc="-100" dirty="0"/>
              <a:t>비트 변경</a:t>
            </a:r>
            <a:endParaRPr lang="en-US" altLang="ko-KR" sz="17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필요 없는 </a:t>
            </a:r>
            <a:r>
              <a:rPr lang="en-US" altLang="ko-KR" sz="1600" b="0" spc="-100" dirty="0"/>
              <a:t>8</a:t>
            </a:r>
            <a:r>
              <a:rPr lang="ko-KR" altLang="en-US" sz="1600" b="0" spc="-100" dirty="0" err="1"/>
              <a:t>비트를</a:t>
            </a:r>
            <a:r>
              <a:rPr lang="ko-KR" altLang="en-US" sz="1600" b="0" spc="-100" dirty="0"/>
              <a:t> 마스크 처리하여 없애고 새 문자를 </a:t>
            </a:r>
            <a:r>
              <a:rPr lang="en-US" altLang="ko-KR" sz="1600" b="0" spc="-100" dirty="0"/>
              <a:t>OR </a:t>
            </a:r>
            <a:r>
              <a:rPr lang="ko-KR" altLang="en-US" sz="1600" b="0" spc="-100" dirty="0"/>
              <a:t>연산</a:t>
            </a:r>
            <a:endParaRPr lang="en-US" altLang="ko-KR" sz="1600" b="0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b="0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b="0" spc="-100" dirty="0"/>
          </a:p>
          <a:p>
            <a:pPr marL="920750" lvl="2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735013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AND </a:t>
            </a:r>
            <a:r>
              <a:rPr lang="ko-KR" altLang="en-US" sz="1700" spc="-100" dirty="0"/>
              <a:t>연산은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을 제거하는 마스크 연산</a:t>
            </a:r>
            <a:endParaRPr lang="en-US" altLang="ko-KR" sz="1700" spc="-100" dirty="0"/>
          </a:p>
          <a:p>
            <a:pPr marL="735013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OR </a:t>
            </a:r>
            <a:r>
              <a:rPr lang="ko-KR" altLang="en-US" sz="1700" spc="-100" dirty="0"/>
              <a:t>연산은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을 삽입하는 연산</a:t>
            </a:r>
            <a:endParaRPr lang="en-US" altLang="ko-KR" sz="1700" spc="-100" dirty="0"/>
          </a:p>
          <a:p>
            <a:pPr marL="735013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XOR </a:t>
            </a:r>
            <a:r>
              <a:rPr lang="ko-KR" altLang="en-US" sz="1700" spc="-100" dirty="0"/>
              <a:t>연산은 대칭적이며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어떤 값을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로 </a:t>
            </a:r>
            <a:r>
              <a:rPr lang="en-US" altLang="ko-KR" sz="1700" spc="-100" dirty="0"/>
              <a:t>XOR</a:t>
            </a:r>
            <a:r>
              <a:rPr lang="ko-KR" altLang="en-US" sz="1700" spc="-100" dirty="0"/>
              <a:t>하면 반대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대칭</a:t>
            </a:r>
            <a:r>
              <a:rPr lang="en-US" altLang="ko-KR" sz="1700" spc="-100" dirty="0"/>
              <a:t>) </a:t>
            </a:r>
            <a:r>
              <a:rPr lang="ko-KR" altLang="en-US" sz="1700" spc="-100" dirty="0"/>
              <a:t>값을 생성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- 0</a:t>
            </a:r>
            <a:r>
              <a:rPr lang="ko-KR" altLang="en-US" sz="1600" spc="-100" dirty="0"/>
              <a:t>과 </a:t>
            </a:r>
            <a:r>
              <a:rPr lang="en-US" altLang="ko-KR" sz="1600" spc="-100" dirty="0"/>
              <a:t>1</a:t>
            </a:r>
            <a:r>
              <a:rPr lang="ko-KR" altLang="en-US" sz="1600" spc="-100" dirty="0"/>
              <a:t>에 대칭적이라는 것은 때로 유용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의사 </a:t>
            </a:r>
            <a:r>
              <a:rPr lang="ko-KR" altLang="en-US" sz="1600" spc="-100" dirty="0" err="1"/>
              <a:t>난수</a:t>
            </a:r>
            <a:r>
              <a:rPr lang="ko-KR" altLang="en-US" sz="1600" spc="-100" dirty="0"/>
              <a:t> 생성에 사용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8316416" cy="1679707"/>
          </a:xfrm>
          <a:prstGeom prst="rect">
            <a:avLst/>
          </a:prstGeom>
        </p:spPr>
      </p:pic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0BA63B71-E4DA-4E24-988A-428B8863363D}"/>
              </a:ext>
            </a:extLst>
          </p:cNvPr>
          <p:cNvSpPr/>
          <p:nvPr/>
        </p:nvSpPr>
        <p:spPr>
          <a:xfrm>
            <a:off x="6372200" y="3520243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72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 err="1"/>
              <a:t>단항</a:t>
            </a:r>
            <a:r>
              <a:rPr lang="ko-KR" altLang="en-US" spc="-100" dirty="0"/>
              <a:t> 연산</a:t>
            </a:r>
            <a:endParaRPr lang="en-US" altLang="ko-KR" spc="-100" dirty="0"/>
          </a:p>
          <a:p>
            <a:pPr marL="622300" lvl="1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 err="1"/>
              <a:t>단항</a:t>
            </a:r>
            <a:r>
              <a:rPr lang="ko-KR" altLang="en-US" sz="1700" spc="-100" dirty="0"/>
              <a:t> 연산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오퍼랜드가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결과도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개</a:t>
            </a:r>
            <a:endParaRPr lang="en-US" altLang="ko-KR" sz="1700" spc="-100" dirty="0"/>
          </a:p>
          <a:p>
            <a:pPr marL="622300" lvl="1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2</a:t>
            </a:r>
            <a:r>
              <a:rPr lang="ko-KR" altLang="en-US" sz="1700" spc="-100" dirty="0"/>
              <a:t>항 연산보다 명령이 짧지만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명령에 다른 정보를 지정해야 할 때가 많음</a:t>
            </a:r>
            <a:endParaRPr lang="en-US" altLang="ko-KR" sz="1700" spc="-100" dirty="0"/>
          </a:p>
          <a:p>
            <a:pPr marL="628650" lvl="1" indent="-285750">
              <a:lnSpc>
                <a:spcPct val="120000"/>
              </a:lnSpc>
              <a:spcBef>
                <a:spcPts val="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시프트</a:t>
            </a:r>
            <a:r>
              <a:rPr lang="en-US" altLang="ko-KR" sz="1800" spc="-100" dirty="0"/>
              <a:t>(shift)</a:t>
            </a:r>
          </a:p>
          <a:p>
            <a:pPr marL="622300" lvl="1" indent="-17303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 err="1"/>
              <a:t>비트를</a:t>
            </a:r>
            <a:r>
              <a:rPr lang="ko-KR" altLang="en-US" sz="1700" spc="-100" dirty="0"/>
              <a:t> 왼쪽이나 오른쪽으로 이동하는 작업</a:t>
            </a:r>
            <a:endParaRPr lang="en-US" altLang="ko-KR" sz="1700" spc="-100" dirty="0"/>
          </a:p>
          <a:p>
            <a:pPr marL="622300" lvl="1" indent="-17303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워드의 끝부분에서 비트 손실 발생</a:t>
            </a:r>
            <a:endParaRPr lang="en-US" altLang="ko-KR" sz="1700" spc="-100" dirty="0"/>
          </a:p>
          <a:p>
            <a:pPr marL="628650" lvl="1" indent="-285750">
              <a:lnSpc>
                <a:spcPct val="120000"/>
              </a:lnSpc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회전</a:t>
            </a:r>
            <a:r>
              <a:rPr lang="en-US" altLang="ko-KR" sz="1800" spc="-100" dirty="0"/>
              <a:t>(rotation)</a:t>
            </a:r>
          </a:p>
          <a:p>
            <a:pPr marL="628650" lvl="1" indent="-180975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한쪽 끝에서 밀린 비트가 다른 쪽 끝에서 다시 나타나는 이동</a:t>
            </a:r>
            <a:endParaRPr lang="en-US" altLang="ko-KR" sz="1700" spc="-100" dirty="0"/>
          </a:p>
          <a:p>
            <a:pPr marL="628650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시프트와 회전의 차이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365104"/>
            <a:ext cx="8064896" cy="1085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5948BC-0242-496F-9E30-3546AE0205E7}"/>
                  </a:ext>
                </a:extLst>
              </p14:cNvPr>
              <p14:cNvContentPartPr/>
              <p14:nvPr/>
            </p14:nvContentPartPr>
            <p14:xfrm>
              <a:off x="1942920" y="1815660"/>
              <a:ext cx="1181520" cy="91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5948BC-0242-496F-9E30-3546AE0205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920" y="1806660"/>
                <a:ext cx="11991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6284AE7-7278-4080-986E-7BACA8D5FF8E}"/>
                  </a:ext>
                </a:extLst>
              </p14:cNvPr>
              <p14:cNvContentPartPr/>
              <p14:nvPr/>
            </p14:nvContentPartPr>
            <p14:xfrm>
              <a:off x="3581280" y="1866420"/>
              <a:ext cx="3352320" cy="97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6284AE7-7278-4080-986E-7BACA8D5FF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2280" y="1857420"/>
                <a:ext cx="336996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209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63562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오른쪽 시프트는 흔히 부호와 함께 수행</a:t>
            </a:r>
            <a:endParaRPr lang="en-US" altLang="ko-KR" sz="1800" b="1" spc="-100" dirty="0"/>
          </a:p>
          <a:p>
            <a:pPr marL="628650" lvl="2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즉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워드의 </a:t>
            </a:r>
            <a:r>
              <a:rPr lang="en-US" altLang="ko-KR" sz="1700" spc="-100" dirty="0"/>
              <a:t>MSB </a:t>
            </a:r>
            <a:r>
              <a:rPr lang="ko-KR" altLang="en-US" sz="1700" spc="-100" dirty="0"/>
              <a:t>부호는 그대로 유지한 채 오른쪽으로 </a:t>
            </a:r>
            <a:r>
              <a:rPr lang="ko-KR" altLang="en-US" sz="1700" spc="-100" dirty="0" err="1"/>
              <a:t>시트프</a:t>
            </a:r>
            <a:endParaRPr lang="en-US" altLang="ko-KR" sz="1700" spc="-100" dirty="0"/>
          </a:p>
          <a:p>
            <a:pPr marL="628650" lvl="2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특히 음수인 경우 그대로 음수 유지</a:t>
            </a:r>
            <a:endParaRPr lang="en-US" altLang="ko-KR" sz="1700" spc="-100" dirty="0"/>
          </a:p>
          <a:p>
            <a:pPr marL="628650" lvl="2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en-US" altLang="ko-KR" sz="1700" spc="-100" dirty="0"/>
              <a:t>2</a:t>
            </a:r>
            <a:r>
              <a:rPr lang="ko-KR" altLang="en-US" sz="1700" spc="-100" dirty="0"/>
              <a:t>비트 오른쪽 시프트 예</a:t>
            </a:r>
            <a:endParaRPr lang="en-US" altLang="ko-KR" sz="1700" spc="-100" dirty="0"/>
          </a:p>
          <a:p>
            <a:pPr marL="808037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b="0" spc="-100" dirty="0"/>
          </a:p>
          <a:p>
            <a:pPr marL="808037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808037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b="0" spc="-100" dirty="0"/>
          </a:p>
          <a:p>
            <a:pPr marL="808037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시프트의 중요한 용도</a:t>
            </a:r>
            <a:endParaRPr lang="en-US" altLang="ko-KR" sz="1800" b="1" spc="-100" dirty="0"/>
          </a:p>
          <a:p>
            <a:pPr marL="628650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2</a:t>
            </a:r>
            <a:r>
              <a:rPr lang="ko-KR" altLang="en-US" sz="1700" spc="-100" dirty="0"/>
              <a:t>의 제곱수를 곱하는 것과 나누는 것</a:t>
            </a:r>
            <a:endParaRPr lang="en-US" altLang="ko-KR" sz="1700" spc="-100" dirty="0"/>
          </a:p>
          <a:p>
            <a:pPr marL="628650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양의 정수가 왼쪽으로 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1700" spc="-100" dirty="0"/>
              <a:t>비트 </a:t>
            </a:r>
            <a:r>
              <a:rPr lang="ko-KR" altLang="en-US" sz="1700" spc="-100" dirty="0" err="1"/>
              <a:t>시프트되었을</a:t>
            </a:r>
            <a:r>
              <a:rPr lang="ko-KR" altLang="en-US" sz="1700" spc="-100" dirty="0"/>
              <a:t> 때 </a:t>
            </a:r>
            <a:r>
              <a:rPr lang="ko-KR" altLang="en-US" sz="1700" spc="-100" dirty="0" err="1"/>
              <a:t>오버플로가</a:t>
            </a:r>
            <a:r>
              <a:rPr lang="ko-KR" altLang="en-US" sz="1700" spc="-100" dirty="0"/>
              <a:t> 발생하지 않았다면 원래 수에 </a:t>
            </a:r>
            <a:r>
              <a:rPr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700" i="1" spc="-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1700" spc="-100" dirty="0"/>
              <a:t>을 곱한 것</a:t>
            </a:r>
            <a:endParaRPr lang="en-US" altLang="ko-KR" sz="1700" spc="-100" dirty="0"/>
          </a:p>
          <a:p>
            <a:pPr marL="628650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양의 정수를 오른쪽으로 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ko-KR" altLang="en-US" sz="1700" spc="-100" dirty="0"/>
              <a:t>비트 </a:t>
            </a:r>
            <a:r>
              <a:rPr lang="ko-KR" altLang="en-US" sz="1700" spc="-100" dirty="0" err="1"/>
              <a:t>시프트했을</a:t>
            </a:r>
            <a:r>
              <a:rPr lang="ko-KR" altLang="en-US" sz="1700" spc="-100" dirty="0"/>
              <a:t> 때 결과는 원래 수를 </a:t>
            </a:r>
            <a:r>
              <a:rPr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700" i="1" spc="-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ko-KR" altLang="en-US" sz="1700" spc="-100" dirty="0"/>
              <a:t>로 나눈 것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940998" cy="9362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A24605F-8D20-48CD-94BA-FA1A7BC7FE0C}"/>
                  </a:ext>
                </a:extLst>
              </p14:cNvPr>
              <p14:cNvContentPartPr/>
              <p14:nvPr/>
            </p14:nvContentPartPr>
            <p14:xfrm>
              <a:off x="850320" y="4350420"/>
              <a:ext cx="628920" cy="18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A24605F-8D20-48CD-94BA-FA1A7BC7F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680" y="4341420"/>
                <a:ext cx="646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886B9BF-1111-45AA-95D4-335BCE2222A8}"/>
                  </a:ext>
                </a:extLst>
              </p14:cNvPr>
              <p14:cNvContentPartPr/>
              <p14:nvPr/>
            </p14:nvContentPartPr>
            <p14:xfrm>
              <a:off x="2108160" y="4330260"/>
              <a:ext cx="3798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886B9BF-1111-45AA-95D4-335BCE222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9160" y="4321620"/>
                <a:ext cx="397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9E24131-65C3-4283-B1CD-3A79BD11FBE4}"/>
                  </a:ext>
                </a:extLst>
              </p14:cNvPr>
              <p14:cNvContentPartPr/>
              <p14:nvPr/>
            </p14:nvContentPartPr>
            <p14:xfrm>
              <a:off x="3301920" y="4304340"/>
              <a:ext cx="393120" cy="26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9E24131-65C3-4283-B1CD-3A79BD11FB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2920" y="4295340"/>
                <a:ext cx="410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6C29172-7D44-4044-B9E4-24790D84B310}"/>
                  </a:ext>
                </a:extLst>
              </p14:cNvPr>
              <p14:cNvContentPartPr/>
              <p14:nvPr/>
            </p14:nvContentPartPr>
            <p14:xfrm>
              <a:off x="2108160" y="4710780"/>
              <a:ext cx="1890360" cy="103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6C29172-7D44-4044-B9E4-24790D84B3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9160" y="4701780"/>
                <a:ext cx="1908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1577F20-5E65-4CA1-A31A-D241DC507AE9}"/>
                  </a:ext>
                </a:extLst>
              </p14:cNvPr>
              <p14:cNvContentPartPr/>
              <p14:nvPr/>
            </p14:nvContentPartPr>
            <p14:xfrm>
              <a:off x="1091880" y="5015340"/>
              <a:ext cx="538560" cy="13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1577F20-5E65-4CA1-A31A-D241DC507A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2880" y="5006340"/>
                <a:ext cx="556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1D696A3-B1C6-4761-860B-FBDC2F9772F1}"/>
                  </a:ext>
                </a:extLst>
              </p14:cNvPr>
              <p14:cNvContentPartPr/>
              <p14:nvPr/>
            </p14:nvContentPartPr>
            <p14:xfrm>
              <a:off x="1980720" y="5434740"/>
              <a:ext cx="2158920" cy="138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1D696A3-B1C6-4761-860B-FBDC2F9772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72080" y="5425740"/>
                <a:ext cx="2176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8123EC8-391C-42B0-9EE3-B102F31A61D7}"/>
                  </a:ext>
                </a:extLst>
              </p14:cNvPr>
              <p14:cNvContentPartPr/>
              <p14:nvPr/>
            </p14:nvContentPartPr>
            <p14:xfrm>
              <a:off x="6578280" y="5485500"/>
              <a:ext cx="1017360" cy="27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8123EC8-391C-42B0-9EE3-B102F31A61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69280" y="5476860"/>
                <a:ext cx="1035000" cy="4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8806854-5FBA-4678-B65D-C567E36477F9}"/>
              </a:ext>
            </a:extLst>
          </p:cNvPr>
          <p:cNvSpPr/>
          <p:nvPr/>
        </p:nvSpPr>
        <p:spPr>
          <a:xfrm>
            <a:off x="5146425" y="5512860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06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시프트는 특정 산술 연산의 속도를 높이는 데 사용</a:t>
            </a:r>
            <a:endParaRPr lang="en-US" altLang="ko-KR" sz="1800" b="1" spc="-100" dirty="0"/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예를 들어 어떤 양의 정수 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에 대해 </a:t>
            </a:r>
            <a:r>
              <a:rPr lang="en-US" altLang="ko-KR" sz="1700" dirty="0"/>
              <a:t>24×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700" spc="-100" dirty="0"/>
              <a:t>을 계산</a:t>
            </a:r>
            <a:endParaRPr lang="en-US" altLang="ko-KR" sz="1700" spc="-100" dirty="0"/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dirty="0"/>
              <a:t>24×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1700" dirty="0"/>
              <a:t>=(16+8)×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1700" dirty="0"/>
              <a:t>=24×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1700" dirty="0"/>
              <a:t>+23×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ko-KR" altLang="en-US" sz="1700" spc="-100" dirty="0"/>
              <a:t>이므로</a:t>
            </a:r>
            <a:r>
              <a:rPr lang="en-US" altLang="ko-KR" sz="1700" spc="-100" dirty="0"/>
              <a:t>, </a:t>
            </a:r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을 </a:t>
            </a:r>
            <a:r>
              <a:rPr lang="en-US" altLang="ko-KR" sz="1700" spc="-100" dirty="0"/>
              <a:t>4</a:t>
            </a:r>
            <a:r>
              <a:rPr lang="ko-KR" altLang="en-US" sz="1700" spc="-100" dirty="0"/>
              <a:t>비트 왼쪽으로 </a:t>
            </a:r>
            <a:r>
              <a:rPr lang="ko-KR" altLang="en-US" sz="1700" spc="-100" dirty="0" err="1"/>
              <a:t>시프트하면</a:t>
            </a:r>
            <a:r>
              <a:rPr lang="ko-KR" altLang="en-US" sz="1700" spc="-100" dirty="0"/>
              <a:t> </a:t>
            </a:r>
            <a:r>
              <a:rPr lang="en-US" altLang="ko-KR" sz="1700" dirty="0"/>
              <a:t>16×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이 되고</a:t>
            </a:r>
            <a:r>
              <a:rPr lang="en-US" altLang="ko-KR" sz="1700" spc="-100" dirty="0"/>
              <a:t>, </a:t>
            </a:r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을 왼쪽으로 </a:t>
            </a:r>
            <a:r>
              <a:rPr lang="en-US" altLang="ko-KR" sz="1700" spc="-100" dirty="0"/>
              <a:t>3</a:t>
            </a:r>
            <a:r>
              <a:rPr lang="ko-KR" altLang="en-US" sz="1700" spc="-100" dirty="0"/>
              <a:t>비트 </a:t>
            </a:r>
            <a:r>
              <a:rPr lang="ko-KR" altLang="en-US" sz="1700" spc="-100" dirty="0" err="1"/>
              <a:t>시프트하면</a:t>
            </a:r>
            <a:r>
              <a:rPr lang="ko-KR" altLang="en-US" sz="1700" spc="-100" dirty="0"/>
              <a:t> </a:t>
            </a:r>
            <a:r>
              <a:rPr lang="en-US" altLang="ko-KR" sz="1700" dirty="0"/>
              <a:t>8×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두 값의 합이 </a:t>
            </a:r>
            <a:r>
              <a:rPr lang="en-US" altLang="ko-KR" sz="1700" dirty="0"/>
              <a:t>24×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628650" lvl="2" indent="-17621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시프트 두 번 과 덧셈으로 계산되므로 곱셈보다 빠름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AEF96AF-A21A-4FF2-9590-DEC427403C3D}"/>
                  </a:ext>
                </a:extLst>
              </p14:cNvPr>
              <p14:cNvContentPartPr/>
              <p14:nvPr/>
            </p14:nvContentPartPr>
            <p14:xfrm>
              <a:off x="786960" y="1929780"/>
              <a:ext cx="240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AEF96AF-A21A-4FF2-9590-DEC427403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1921140"/>
                <a:ext cx="25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FB512AC-0A97-43D0-9ED4-2CE0C200AD06}"/>
                  </a:ext>
                </a:extLst>
              </p14:cNvPr>
              <p14:cNvContentPartPr/>
              <p14:nvPr/>
            </p14:nvContentPartPr>
            <p14:xfrm>
              <a:off x="1523520" y="1881540"/>
              <a:ext cx="522720" cy="23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FB512AC-0A97-43D0-9ED4-2CE0C200AD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1872900"/>
                <a:ext cx="540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2C19FB1F-54DB-48C2-B67E-D9B38CA7CC5A}"/>
              </a:ext>
            </a:extLst>
          </p:cNvPr>
          <p:cNvGrpSpPr/>
          <p:nvPr/>
        </p:nvGrpSpPr>
        <p:grpSpPr>
          <a:xfrm>
            <a:off x="2602800" y="1459980"/>
            <a:ext cx="336960" cy="240840"/>
            <a:chOff x="2602800" y="1459980"/>
            <a:chExt cx="3369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2E76F3C-DF1B-4831-B235-9C2703F521BD}"/>
                    </a:ext>
                  </a:extLst>
                </p14:cNvPr>
                <p14:cNvContentPartPr/>
                <p14:nvPr/>
              </p14:nvContentPartPr>
              <p14:xfrm>
                <a:off x="2602800" y="1533060"/>
                <a:ext cx="336960" cy="167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2E76F3C-DF1B-4831-B235-9C2703F521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4160" y="1524060"/>
                  <a:ext cx="354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D687382-0709-40CA-822A-BEAD02E24BA4}"/>
                    </a:ext>
                  </a:extLst>
                </p14:cNvPr>
                <p14:cNvContentPartPr/>
                <p14:nvPr/>
              </p14:nvContentPartPr>
              <p14:xfrm>
                <a:off x="2631600" y="1459980"/>
                <a:ext cx="72360" cy="9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D687382-0709-40CA-822A-BEAD02E24B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2960" y="1450980"/>
                  <a:ext cx="900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1F6F72B-87D6-47C5-A37C-AD97E0FB79F3}"/>
                  </a:ext>
                </a:extLst>
              </p14:cNvPr>
              <p14:cNvContentPartPr/>
              <p14:nvPr/>
            </p14:nvContentPartPr>
            <p14:xfrm>
              <a:off x="3288960" y="1612620"/>
              <a:ext cx="239040" cy="16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1F6F72B-87D6-47C5-A37C-AD97E0FB79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9960" y="1603620"/>
                <a:ext cx="2566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B8A98BF-78A9-4977-B0F8-E3A45B796FB0}"/>
                  </a:ext>
                </a:extLst>
              </p14:cNvPr>
              <p14:cNvContentPartPr/>
              <p14:nvPr/>
            </p14:nvContentPartPr>
            <p14:xfrm>
              <a:off x="3284280" y="1498140"/>
              <a:ext cx="128160" cy="97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B8A98BF-78A9-4977-B0F8-E3A45B796F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5280" y="1489500"/>
                <a:ext cx="145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64CC51D-D648-46DF-9756-20DD18BC30F4}"/>
                  </a:ext>
                </a:extLst>
              </p14:cNvPr>
              <p14:cNvContentPartPr/>
              <p14:nvPr/>
            </p14:nvContentPartPr>
            <p14:xfrm>
              <a:off x="1015560" y="3706380"/>
              <a:ext cx="2552040" cy="78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64CC51D-D648-46DF-9756-20DD18BC30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560" y="3697380"/>
                <a:ext cx="2569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84DDFA5-BD40-4AFB-8B48-9B0EE1136AE6}"/>
                  </a:ext>
                </a:extLst>
              </p14:cNvPr>
              <p14:cNvContentPartPr/>
              <p14:nvPr/>
            </p14:nvContentPartPr>
            <p14:xfrm>
              <a:off x="4431600" y="3695220"/>
              <a:ext cx="1092600" cy="13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84DDFA5-BD40-4AFB-8B48-9B0EE1136A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2960" y="3686220"/>
                <a:ext cx="11102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66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음수를 </a:t>
            </a:r>
            <a:r>
              <a:rPr lang="ko-KR" altLang="en-US" sz="1800" b="1" spc="-100" dirty="0" err="1"/>
              <a:t>시프트하면</a:t>
            </a:r>
            <a:r>
              <a:rPr lang="ko-KR" altLang="en-US" sz="1800" b="1" spc="-100" dirty="0"/>
              <a:t> 다른 결과가 됨</a:t>
            </a:r>
            <a:endParaRPr lang="en-US" altLang="ko-KR" sz="1800" b="1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의 </a:t>
            </a:r>
            <a:r>
              <a:rPr lang="en-US" altLang="ko-KR" sz="1700" spc="-100" dirty="0"/>
              <a:t>2</a:t>
            </a:r>
            <a:r>
              <a:rPr lang="ko-KR" altLang="en-US" sz="1700" spc="-100" dirty="0"/>
              <a:t>의 보수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부호 확장을 사용하여 오른쪽으로 </a:t>
            </a:r>
            <a:r>
              <a:rPr lang="en-US" altLang="ko-KR" sz="1700" spc="-100" dirty="0"/>
              <a:t>6</a:t>
            </a:r>
            <a:r>
              <a:rPr lang="ko-KR" altLang="en-US" sz="1700" spc="-100" dirty="0"/>
              <a:t>비트 </a:t>
            </a:r>
            <a:r>
              <a:rPr lang="ko-KR" altLang="en-US" sz="1700" spc="-100" dirty="0" err="1"/>
              <a:t>시프트하면</a:t>
            </a:r>
            <a:r>
              <a:rPr lang="ko-KR" altLang="en-US" sz="1700" spc="-100" dirty="0"/>
              <a:t> 그대로 </a:t>
            </a: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920749" lvl="2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은 더 이상 오른쪽으로 </a:t>
            </a:r>
            <a:r>
              <a:rPr lang="ko-KR" altLang="en-US" sz="1700" spc="-100" dirty="0" err="1"/>
              <a:t>시트프할</a:t>
            </a:r>
            <a:r>
              <a:rPr lang="ko-KR" altLang="en-US" sz="1700" spc="-100" dirty="0"/>
              <a:t> 수 없음</a:t>
            </a:r>
            <a:endParaRPr lang="en-US" altLang="ko-KR" sz="1700" spc="-100" dirty="0"/>
          </a:p>
          <a:p>
            <a:pPr marL="920749" lvl="2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왼쪽 시프트는 한 비트씩 이동할 때마다 </a:t>
            </a:r>
            <a:r>
              <a:rPr lang="en-US" altLang="ko-KR" sz="1700" spc="-100" dirty="0"/>
              <a:t>2</a:t>
            </a:r>
            <a:r>
              <a:rPr lang="ko-KR" altLang="en-US" sz="1700" spc="-100" dirty="0"/>
              <a:t>를 곱한 결과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8800"/>
            <a:ext cx="7982272" cy="717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9E55EB7-1DE5-4C57-B750-E8542D1252EE}"/>
                  </a:ext>
                </a:extLst>
              </p14:cNvPr>
              <p14:cNvContentPartPr/>
              <p14:nvPr/>
            </p14:nvContentPartPr>
            <p14:xfrm>
              <a:off x="838080" y="1053540"/>
              <a:ext cx="1167480" cy="56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9E55EB7-1DE5-4C57-B750-E8542D1252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080" y="1044540"/>
                <a:ext cx="11851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FFEE2004-A3F8-4A14-A5B9-1E7CC56752A5}"/>
              </a:ext>
            </a:extLst>
          </p:cNvPr>
          <p:cNvGrpSpPr/>
          <p:nvPr/>
        </p:nvGrpSpPr>
        <p:grpSpPr>
          <a:xfrm>
            <a:off x="6654600" y="2272860"/>
            <a:ext cx="2156040" cy="40320"/>
            <a:chOff x="6654600" y="2272860"/>
            <a:chExt cx="215604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0A5C09C-605B-4706-B9BC-42F735880B68}"/>
                    </a:ext>
                  </a:extLst>
                </p14:cNvPr>
                <p14:cNvContentPartPr/>
                <p14:nvPr/>
              </p14:nvContentPartPr>
              <p14:xfrm>
                <a:off x="6654600" y="2272860"/>
                <a:ext cx="1446480" cy="403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0A5C09C-605B-4706-B9BC-42F735880B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5600" y="2264220"/>
                  <a:ext cx="1464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1CE5027-D86F-4417-889F-40D33BBCB02B}"/>
                    </a:ext>
                  </a:extLst>
                </p14:cNvPr>
                <p14:cNvContentPartPr/>
                <p14:nvPr/>
              </p14:nvContentPartPr>
              <p14:xfrm>
                <a:off x="8508960" y="2311020"/>
                <a:ext cx="30168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1CE5027-D86F-4417-889F-40D33BBCB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99960" y="2302020"/>
                  <a:ext cx="3193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239B8B1-D21B-4FD6-958D-2034D32DCE52}"/>
                  </a:ext>
                </a:extLst>
              </p14:cNvPr>
              <p14:cNvContentPartPr/>
              <p14:nvPr/>
            </p14:nvContentPartPr>
            <p14:xfrm>
              <a:off x="7492680" y="1968300"/>
              <a:ext cx="2782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239B8B1-D21B-4FD6-958D-2034D32DC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3680" y="1959300"/>
                <a:ext cx="295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993F6DE-F595-4C9E-AA44-3DE28768FA1E}"/>
                  </a:ext>
                </a:extLst>
              </p14:cNvPr>
              <p14:cNvContentPartPr/>
              <p14:nvPr/>
            </p14:nvContentPartPr>
            <p14:xfrm>
              <a:off x="2476080" y="1472940"/>
              <a:ext cx="5828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993F6DE-F595-4C9E-AA44-3DE28768FA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7440" y="1463940"/>
                <a:ext cx="60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AD9BACC-FA2E-4272-ADA5-FCC3B984384C}"/>
                  </a:ext>
                </a:extLst>
              </p14:cNvPr>
              <p14:cNvContentPartPr/>
              <p14:nvPr/>
            </p14:nvContentPartPr>
            <p14:xfrm>
              <a:off x="1129680" y="3503700"/>
              <a:ext cx="4964760" cy="236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AD9BACC-FA2E-4272-ADA5-FCC3B98438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040" y="3495060"/>
                <a:ext cx="4982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0C08762-AA6B-47DC-A88C-C30FEA883853}"/>
                  </a:ext>
                </a:extLst>
              </p14:cNvPr>
              <p14:cNvContentPartPr/>
              <p14:nvPr/>
            </p14:nvContentPartPr>
            <p14:xfrm>
              <a:off x="4975920" y="2946060"/>
              <a:ext cx="53280" cy="33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0C08762-AA6B-47DC-A88C-C30FEA8838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7280" y="2937060"/>
                <a:ext cx="7092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431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회전 연산은 워드의 모든 비트 테스트할 경우</a:t>
            </a:r>
            <a:endParaRPr lang="en-US" altLang="ko-KR" sz="1800" b="1" spc="-1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한 번에 </a:t>
            </a:r>
            <a:r>
              <a:rPr lang="en-US" altLang="ko-KR" sz="1700" dirty="0"/>
              <a:t>1</a:t>
            </a:r>
            <a:r>
              <a:rPr lang="ko-KR" altLang="en-US" sz="1700" dirty="0"/>
              <a:t>비트씩 워드를 회전하면 각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</a:t>
            </a:r>
            <a:r>
              <a:rPr lang="en-US" altLang="ko-KR" sz="1700" dirty="0"/>
              <a:t>MSB</a:t>
            </a:r>
            <a:r>
              <a:rPr lang="ko-KR" altLang="en-US" sz="1700" dirty="0"/>
              <a:t>에 순서대로 배치하여 쉽게 테스트 가능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모든 비트가 테스트된 후에는 워드가 원래 값으로 복원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또는 레지스터 값을 직렬화할 때도 유용함</a:t>
            </a:r>
            <a:endParaRPr lang="en-US" altLang="ko-KR" sz="1700" dirty="0"/>
          </a:p>
          <a:p>
            <a:pPr marL="808037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dirty="0"/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다른 </a:t>
            </a:r>
            <a:r>
              <a:rPr lang="ko-KR" altLang="en-US" sz="1800" b="1" spc="-100" dirty="0" err="1"/>
              <a:t>단항</a:t>
            </a:r>
            <a:r>
              <a:rPr lang="ko-KR" altLang="en-US" sz="1800" b="1" spc="-100" dirty="0"/>
              <a:t> 연산은 </a:t>
            </a:r>
            <a:r>
              <a:rPr lang="en-US" altLang="ko-KR" sz="1800" b="1" spc="-100" dirty="0"/>
              <a:t>INC(1 </a:t>
            </a:r>
            <a:r>
              <a:rPr lang="ko-KR" altLang="en-US" sz="1800" b="1" spc="-100" dirty="0"/>
              <a:t>증가</a:t>
            </a:r>
            <a:r>
              <a:rPr lang="en-US" altLang="ko-KR" sz="1800" b="1" spc="-100" dirty="0"/>
              <a:t>), DEC(1 </a:t>
            </a:r>
            <a:r>
              <a:rPr lang="ko-KR" altLang="en-US" sz="1800" b="1" spc="-100" dirty="0"/>
              <a:t>감소</a:t>
            </a:r>
            <a:r>
              <a:rPr lang="en-US" altLang="ko-KR" sz="1800" b="1" spc="-100" dirty="0"/>
              <a:t>), NEG(2</a:t>
            </a:r>
            <a:r>
              <a:rPr lang="ko-KR" altLang="en-US" sz="1800" b="1" spc="-100" dirty="0"/>
              <a:t>의 보수</a:t>
            </a:r>
            <a:r>
              <a:rPr lang="en-US" altLang="ko-KR" sz="1800" b="1" spc="-100" dirty="0"/>
              <a:t>), NOT(</a:t>
            </a:r>
            <a:r>
              <a:rPr lang="ko-KR" altLang="en-US" sz="1800" b="1" spc="-100" dirty="0"/>
              <a:t>비트 반전</a:t>
            </a:r>
            <a:r>
              <a:rPr lang="en-US" altLang="ko-KR" sz="1800" b="1" spc="-100" dirty="0"/>
              <a:t>) </a:t>
            </a:r>
            <a:r>
              <a:rPr lang="ko-KR" altLang="en-US" sz="1800" b="1" spc="-100" dirty="0"/>
              <a:t>등</a:t>
            </a:r>
            <a:endParaRPr lang="en-US" altLang="ko-KR" sz="1800" b="1" spc="-1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en-US" altLang="ko-KR" sz="1700" dirty="0"/>
              <a:t>NEG</a:t>
            </a:r>
            <a:r>
              <a:rPr lang="ko-KR" altLang="en-US" sz="1700" dirty="0"/>
              <a:t>는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반전한 후 </a:t>
            </a:r>
            <a:r>
              <a:rPr lang="en-US" altLang="ko-KR" sz="1700" dirty="0"/>
              <a:t>1</a:t>
            </a:r>
            <a:r>
              <a:rPr lang="ko-KR" altLang="en-US" sz="1700" dirty="0"/>
              <a:t>을 더한 </a:t>
            </a:r>
            <a:r>
              <a:rPr lang="en-US" altLang="ko-KR" sz="1700" dirty="0"/>
              <a:t>2</a:t>
            </a:r>
            <a:r>
              <a:rPr lang="ko-KR" altLang="en-US" sz="1700" dirty="0"/>
              <a:t>의 보수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en-US" altLang="ko-KR" sz="1700" dirty="0"/>
              <a:t>NOT</a:t>
            </a:r>
            <a:r>
              <a:rPr lang="ko-KR" altLang="en-US" sz="1700" dirty="0"/>
              <a:t>은 단순한 비트 반전으로 </a:t>
            </a:r>
            <a:r>
              <a:rPr lang="en-US" altLang="ko-KR" sz="1700" dirty="0"/>
              <a:t>1</a:t>
            </a:r>
            <a:r>
              <a:rPr lang="ko-KR" altLang="en-US" sz="1700" dirty="0"/>
              <a:t>의 보수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956751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비교와 조건 분기 명령</a:t>
            </a:r>
            <a:endParaRPr lang="en-US" altLang="ko-KR" spc="-100" dirty="0"/>
          </a:p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조건이 충족되면 특정 메모리 주소로 분기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검사에 사용되는 일반적인 방법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특정 비트가 </a:t>
            </a:r>
            <a:r>
              <a:rPr lang="en-US" altLang="ko-KR" sz="1700" b="0" spc="-100" dirty="0"/>
              <a:t>0</a:t>
            </a:r>
            <a:r>
              <a:rPr lang="ko-KR" altLang="en-US" sz="1700" b="0" spc="-100" dirty="0"/>
              <a:t>인지 확인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음수인지 알아보기 위해 부호 비트 검사 </a:t>
            </a:r>
            <a:r>
              <a:rPr lang="en-US" altLang="ko-KR" sz="1700" b="0" spc="-100" dirty="0"/>
              <a:t>: 1</a:t>
            </a:r>
            <a:r>
              <a:rPr lang="ko-KR" altLang="en-US" sz="1700" b="0" spc="-100" dirty="0"/>
              <a:t>이면 분기</a:t>
            </a:r>
            <a:endParaRPr lang="en-US" altLang="ko-KR" sz="1700" b="0" spc="-100" dirty="0"/>
          </a:p>
          <a:p>
            <a:pPr marL="614363" indent="-34290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상태 코드 비트</a:t>
            </a:r>
            <a:endParaRPr lang="en-US" altLang="ko-KR" sz="1800" spc="-100" dirty="0"/>
          </a:p>
          <a:p>
            <a:pPr marL="628650" indent="-1666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조건 표시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오버플로</a:t>
            </a:r>
            <a:r>
              <a:rPr lang="ko-KR" altLang="en-US" sz="1800" spc="-100" dirty="0"/>
              <a:t> 비트</a:t>
            </a:r>
            <a:r>
              <a:rPr lang="en-US" altLang="ko-KR" sz="1800" spc="-100" dirty="0"/>
              <a:t>: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산술 연산의 결과 데이터가 표현 범위를 벗어났을 때 </a:t>
            </a: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로 설정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오버플로</a:t>
            </a:r>
            <a:r>
              <a:rPr lang="ko-KR" altLang="en-US" sz="1700" b="0" spc="-100" dirty="0"/>
              <a:t> 발생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에러 루틴 및 수정 조치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캐리 비트</a:t>
            </a:r>
            <a:endParaRPr lang="en-US" altLang="ko-KR" sz="1800" spc="-100" dirty="0"/>
          </a:p>
          <a:p>
            <a:pPr marL="628650" indent="-204788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맨 왼쪽 비트에서 데이터가 넘칠 때 세트</a:t>
            </a:r>
            <a:endParaRPr lang="en-US" altLang="ko-KR" sz="1700" b="0" spc="-100" dirty="0"/>
          </a:p>
          <a:p>
            <a:pPr marL="628650" indent="-204788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왼쪽 비트의 </a:t>
            </a:r>
            <a:r>
              <a:rPr lang="ko-KR" altLang="en-US" sz="1700" b="0" spc="-100" dirty="0" err="1"/>
              <a:t>캐리는</a:t>
            </a:r>
            <a:r>
              <a:rPr lang="ko-KR" altLang="en-US" sz="1700" b="0" spc="-100" dirty="0"/>
              <a:t> 정상 연산에서도 발생하므로 </a:t>
            </a:r>
            <a:r>
              <a:rPr lang="ko-KR" altLang="en-US" sz="1700" b="0" spc="-100" dirty="0" err="1"/>
              <a:t>오버플로와</a:t>
            </a:r>
            <a:r>
              <a:rPr lang="ko-KR" altLang="en-US" sz="1700" b="0" spc="-100" dirty="0"/>
              <a:t> 혼동하면 안됨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40" dirty="0"/>
              <a:t>다중 비트 연산</a:t>
            </a:r>
            <a:r>
              <a:rPr lang="en-US" altLang="ko-KR" sz="1700" b="0" spc="-140" dirty="0"/>
              <a:t>: </a:t>
            </a:r>
            <a:r>
              <a:rPr lang="ko-KR" altLang="en-US" sz="1700" b="0" spc="-140" dirty="0"/>
              <a:t>정수가 워드 </a:t>
            </a:r>
            <a:r>
              <a:rPr lang="en-US" altLang="ko-KR" sz="1700" b="0" spc="-140" dirty="0"/>
              <a:t>2</a:t>
            </a:r>
            <a:r>
              <a:rPr lang="ko-KR" altLang="en-US" sz="1700" b="0" spc="-140" dirty="0"/>
              <a:t>개 이상으로 표현되는 경우 연산을 수행하려면 캐리 비트 점검</a:t>
            </a:r>
            <a:endParaRPr lang="en-US" altLang="ko-KR" sz="1700" b="0" spc="-14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3E1F6E-7F4F-4572-A6A3-79C68C71E79D}"/>
                  </a:ext>
                </a:extLst>
              </p14:cNvPr>
              <p14:cNvContentPartPr/>
              <p14:nvPr/>
            </p14:nvContentPartPr>
            <p14:xfrm>
              <a:off x="888840" y="2717460"/>
              <a:ext cx="1346400" cy="74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3E1F6E-7F4F-4572-A6A3-79C68C71E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840" y="2708460"/>
                <a:ext cx="1364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59C7D80-3D12-4375-9257-F336D4DB07B9}"/>
                  </a:ext>
                </a:extLst>
              </p14:cNvPr>
              <p14:cNvContentPartPr/>
              <p14:nvPr/>
            </p14:nvContentPartPr>
            <p14:xfrm>
              <a:off x="850320" y="3592980"/>
              <a:ext cx="1079280" cy="52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59C7D80-3D12-4375-9257-F336D4DB07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680" y="3583980"/>
                <a:ext cx="10969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451C020-619E-4227-9D81-DBCD6344C11A}"/>
                  </a:ext>
                </a:extLst>
              </p14:cNvPr>
              <p14:cNvContentPartPr/>
              <p14:nvPr/>
            </p14:nvContentPartPr>
            <p14:xfrm>
              <a:off x="863280" y="3884220"/>
              <a:ext cx="5486040" cy="218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451C020-619E-4227-9D81-DBCD6344C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640" y="3875580"/>
                <a:ext cx="55036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6D6023-A26C-417C-9152-90081C081191}"/>
                  </a:ext>
                </a:extLst>
              </p14:cNvPr>
              <p14:cNvContentPartPr/>
              <p14:nvPr/>
            </p14:nvContentPartPr>
            <p14:xfrm>
              <a:off x="850320" y="4824540"/>
              <a:ext cx="710280" cy="39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6D6023-A26C-417C-9152-90081C0811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680" y="4815900"/>
                <a:ext cx="727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5B32CFF-A741-49FD-84FE-296CBACAD9BC}"/>
                  </a:ext>
                </a:extLst>
              </p14:cNvPr>
              <p14:cNvContentPartPr/>
              <p14:nvPr/>
            </p14:nvContentPartPr>
            <p14:xfrm>
              <a:off x="2946240" y="5930460"/>
              <a:ext cx="6046560" cy="140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5B32CFF-A741-49FD-84FE-296CBACAD9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7240" y="5921820"/>
                <a:ext cx="606420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dirty="0">
                <a:solidFill>
                  <a:srgbClr val="2B6278"/>
                </a:solidFill>
              </a:rPr>
              <a:t>     </a:t>
            </a:r>
            <a:r>
              <a:rPr lang="ko-KR" altLang="en-US" dirty="0">
                <a:solidFill>
                  <a:srgbClr val="2B6278"/>
                </a:solidFill>
              </a:rPr>
              <a:t>프로세서 구성 요소</a:t>
            </a:r>
          </a:p>
          <a:p>
            <a:pPr marL="554037" lvl="1" indent="-285750">
              <a:lnSpc>
                <a:spcPct val="15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/>
              <a:t>프로세서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가지 구성 필수 구성요소</a:t>
            </a:r>
            <a:endParaRPr lang="en-US" altLang="ko-KR" sz="18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dirty="0">
                <a:solidFill>
                  <a:srgbClr val="00B0F0"/>
                </a:solidFill>
              </a:rPr>
              <a:t>산술 논리 연산 장치</a:t>
            </a:r>
            <a:r>
              <a:rPr lang="en-US" altLang="ko-KR" sz="1700" dirty="0"/>
              <a:t>(Arithmetic Logic Unit, ALU) : </a:t>
            </a:r>
            <a:r>
              <a:rPr lang="ko-KR" altLang="en-US" sz="1700" dirty="0"/>
              <a:t>산술 및 논리 연산 등 기본 연산을 수행</a:t>
            </a:r>
            <a:endParaRPr lang="en-US" altLang="ko-KR" sz="17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dirty="0">
                <a:solidFill>
                  <a:srgbClr val="00B0F0"/>
                </a:solidFill>
              </a:rPr>
              <a:t>제어 장치 </a:t>
            </a:r>
            <a:r>
              <a:rPr lang="en-US" altLang="ko-KR" sz="1700" dirty="0"/>
              <a:t>(Control Unit, CU)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메모리에서 명령어를 가져와 해독하고 실행에 필요한 장치들을 제어하는 신호를 발생</a:t>
            </a:r>
            <a:endParaRPr lang="en-US" altLang="ko-KR" sz="17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dirty="0">
                <a:solidFill>
                  <a:srgbClr val="00B0F0"/>
                </a:solidFill>
              </a:rPr>
              <a:t>레지스터 세트</a:t>
            </a:r>
            <a:r>
              <a:rPr lang="en-US" altLang="ko-KR" sz="1700" dirty="0"/>
              <a:t>(register set) : </a:t>
            </a:r>
            <a:r>
              <a:rPr lang="ko-KR" altLang="en-US" sz="1700" dirty="0"/>
              <a:t>프로세서 내에 존재하는 용량은 작지만 매우 빠른 메모리</a:t>
            </a:r>
            <a:r>
              <a:rPr lang="en-US" altLang="ko-KR" sz="1700" dirty="0"/>
              <a:t>, ALU</a:t>
            </a:r>
            <a:r>
              <a:rPr lang="ko-KR" altLang="en-US" sz="1700" dirty="0"/>
              <a:t>의 연산과 관련된 데이터를 일시 저장하거나 특정 제어 정보 저장</a:t>
            </a:r>
            <a:endParaRPr lang="en-US" altLang="ko-KR" sz="1700" dirty="0"/>
          </a:p>
          <a:p>
            <a:pPr marL="454024" lvl="2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700" dirty="0"/>
              <a:t>    - </a:t>
            </a:r>
            <a:r>
              <a:rPr lang="ko-KR" altLang="en-US" sz="1700" dirty="0"/>
              <a:t>목적에</a:t>
            </a:r>
            <a:r>
              <a:rPr lang="en-US" altLang="ko-KR" sz="1700" dirty="0"/>
              <a:t> </a:t>
            </a:r>
            <a:r>
              <a:rPr lang="ko-KR" altLang="en-US" sz="1700" dirty="0"/>
              <a:t>따라 특수 레지스터와</a:t>
            </a:r>
            <a:r>
              <a:rPr lang="en-US" altLang="ko-KR" sz="1700" dirty="0"/>
              <a:t> </a:t>
            </a:r>
            <a:r>
              <a:rPr lang="ko-KR" altLang="en-US" sz="1700" dirty="0"/>
              <a:t>범용 레지스터로 분류</a:t>
            </a:r>
            <a:endParaRPr lang="en-US" altLang="ko-KR" sz="1700" dirty="0"/>
          </a:p>
          <a:p>
            <a:pPr marL="628650" lvl="1" indent="-179388"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dirty="0"/>
              <a:t>현재는 </a:t>
            </a:r>
            <a:r>
              <a:rPr lang="ko-KR" altLang="en-US" sz="1700" dirty="0" err="1"/>
              <a:t>온칩</a:t>
            </a:r>
            <a:r>
              <a:rPr lang="ko-KR" altLang="en-US" sz="1700" dirty="0"/>
              <a:t> 캐시</a:t>
            </a:r>
            <a:r>
              <a:rPr lang="en-US" altLang="ko-KR" sz="1700" dirty="0"/>
              <a:t>(on-chip cache), </a:t>
            </a:r>
            <a:r>
              <a:rPr lang="ko-KR" altLang="en-US" sz="1700" dirty="0"/>
              <a:t>비디오 컨트롤러</a:t>
            </a:r>
            <a:r>
              <a:rPr lang="en-US" altLang="ko-KR" sz="1700" dirty="0"/>
              <a:t>(video controller), </a:t>
            </a:r>
            <a:r>
              <a:rPr lang="ko-KR" altLang="en-US" sz="1700" dirty="0"/>
              <a:t>실수보조연산 프로세서</a:t>
            </a:r>
            <a:r>
              <a:rPr lang="en-US" altLang="ko-KR" sz="1700" dirty="0"/>
              <a:t>(FPU) </a:t>
            </a:r>
            <a:r>
              <a:rPr lang="ko-KR" altLang="en-US" sz="1700" dirty="0"/>
              <a:t>등 다양한 장치 포함</a:t>
            </a:r>
            <a:endParaRPr lang="en-US" altLang="ko-KR" sz="17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57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0</a:t>
            </a:r>
            <a:r>
              <a:rPr lang="ko-KR" altLang="en-US" sz="1800" spc="-100" dirty="0"/>
              <a:t> 검사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루프 및 기타 여러 용도 유용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이 하나라도 들어 있는지를 나타내는 </a:t>
            </a:r>
            <a:r>
              <a:rPr lang="ko-KR" altLang="en-US" sz="1700" b="0" spc="-100" dirty="0" err="1"/>
              <a:t>비트를</a:t>
            </a:r>
            <a:r>
              <a:rPr lang="ko-KR" altLang="en-US" sz="1700" b="0" spc="-100" dirty="0"/>
              <a:t> 제공하기 위해 </a:t>
            </a:r>
            <a:r>
              <a:rPr lang="en-US" altLang="ko-KR" sz="1700" b="0" spc="-100" dirty="0"/>
              <a:t>OR </a:t>
            </a:r>
            <a:r>
              <a:rPr lang="ko-KR" altLang="en-US" sz="1700" b="0" spc="-100" dirty="0"/>
              <a:t>회로를 사용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Z </a:t>
            </a:r>
            <a:r>
              <a:rPr lang="ko-KR" altLang="en-US" sz="1700" b="0" spc="-100" dirty="0"/>
              <a:t>비트는 </a:t>
            </a:r>
            <a:r>
              <a:rPr lang="en-US" altLang="ko-KR" sz="1700" b="0" spc="-100" dirty="0"/>
              <a:t>ALU</a:t>
            </a:r>
            <a:r>
              <a:rPr lang="ko-KR" altLang="en-US" sz="1700" b="0" spc="-100" dirty="0"/>
              <a:t>의 모든 출력 </a:t>
            </a:r>
            <a:r>
              <a:rPr lang="ko-KR" altLang="en-US" sz="1700" b="0" spc="-100" dirty="0" err="1"/>
              <a:t>비트를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OR</a:t>
            </a:r>
            <a:r>
              <a:rPr lang="ko-KR" altLang="en-US" sz="1700" b="0" spc="-100" dirty="0"/>
              <a:t>한 후 반전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두 수의 비교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두 워드나 문자 비교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같은지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아닌지 또는 그렇지 않은 경우 어떤 단어가 더 큰지 확인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정렬</a:t>
            </a:r>
            <a:r>
              <a:rPr lang="en-US" altLang="ko-KR" sz="1700" b="0" spc="-100" dirty="0"/>
              <a:t>(sorting)</a:t>
            </a:r>
            <a:r>
              <a:rPr lang="ko-KR" altLang="en-US" sz="1700" b="0" spc="-100" dirty="0"/>
              <a:t>할 때 중요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주소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개 필요 </a:t>
            </a:r>
            <a:r>
              <a:rPr lang="en-US" altLang="ko-KR" sz="1700" b="0" spc="-100" dirty="0"/>
              <a:t>: 2</a:t>
            </a:r>
            <a:r>
              <a:rPr lang="ko-KR" altLang="en-US" sz="1700" b="0" spc="-100" dirty="0"/>
              <a:t>개는 데이터 항목</a:t>
            </a:r>
            <a:r>
              <a:rPr lang="en-US" altLang="ko-KR" sz="1700" b="0" spc="-100" dirty="0"/>
              <a:t>, 1</a:t>
            </a:r>
            <a:r>
              <a:rPr lang="ko-KR" altLang="en-US" sz="1700" b="0" spc="-100" dirty="0"/>
              <a:t>개는 조건이 참일 경우 분기할 주소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두 정수가 같은지 비교하려면 </a:t>
            </a:r>
            <a:r>
              <a:rPr lang="en-US" altLang="ko-KR" sz="1700" spc="-100" dirty="0"/>
              <a:t>XOR</a:t>
            </a:r>
            <a:r>
              <a:rPr lang="ko-KR" altLang="en-US" sz="1700" spc="-100" dirty="0"/>
              <a:t> 사용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어떤 수가 큰지 작은지를 비교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뺄셈을 사용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가능하지만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아주 큰 양수와 음수를 비교할 때 두 수를 뺄셈하면 그 결과는 </a:t>
            </a:r>
            <a:r>
              <a:rPr lang="ko-KR" altLang="en-US" sz="1700" spc="-100" dirty="0" err="1"/>
              <a:t>오버플로됨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비교 명령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테스트 충족 여부 결정 및 </a:t>
            </a:r>
            <a:r>
              <a:rPr lang="ko-KR" altLang="en-US" sz="1700" spc="-100" dirty="0" err="1"/>
              <a:t>오버플로가</a:t>
            </a:r>
            <a:r>
              <a:rPr lang="ko-KR" altLang="en-US" sz="1700" spc="-100" dirty="0"/>
              <a:t> 발생하지 않는 정확한 답 반환 해야 함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757E83F-E9DA-4BED-BA01-349BD8B91F46}"/>
                  </a:ext>
                </a:extLst>
              </p14:cNvPr>
              <p14:cNvContentPartPr/>
              <p14:nvPr/>
            </p14:nvContentPartPr>
            <p14:xfrm>
              <a:off x="659880" y="1027620"/>
              <a:ext cx="761760" cy="39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757E83F-E9DA-4BED-BA01-349BD8B91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018620"/>
                <a:ext cx="779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6A6DF1-3CA1-4BAF-A335-5018179B674C}"/>
                  </a:ext>
                </a:extLst>
              </p14:cNvPr>
              <p14:cNvContentPartPr/>
              <p14:nvPr/>
            </p14:nvContentPartPr>
            <p14:xfrm>
              <a:off x="1625040" y="2118420"/>
              <a:ext cx="3314160" cy="104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6A6DF1-3CA1-4BAF-A335-5018179B67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400" y="2109420"/>
                <a:ext cx="3331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D698FEA-EC72-4F2E-AE27-F63F6C7C71C5}"/>
                  </a:ext>
                </a:extLst>
              </p14:cNvPr>
              <p14:cNvContentPartPr/>
              <p14:nvPr/>
            </p14:nvContentPartPr>
            <p14:xfrm>
              <a:off x="784922" y="2521972"/>
              <a:ext cx="1068120" cy="79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D698FEA-EC72-4F2E-AE27-F63F6C7C7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282" y="2512972"/>
                <a:ext cx="1085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3CDECB4-AFB1-4DBD-9321-1B132836FF89}"/>
                  </a:ext>
                </a:extLst>
              </p14:cNvPr>
              <p14:cNvContentPartPr/>
              <p14:nvPr/>
            </p14:nvContentPartPr>
            <p14:xfrm>
              <a:off x="862322" y="3989692"/>
              <a:ext cx="3437640" cy="94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3CDECB4-AFB1-4DBD-9321-1B132836FF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682" y="3981052"/>
                <a:ext cx="3455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15A37AC-65D6-412F-A74E-C10A0CFE7E81}"/>
                  </a:ext>
                </a:extLst>
              </p14:cNvPr>
              <p14:cNvContentPartPr/>
              <p14:nvPr/>
            </p14:nvContentPartPr>
            <p14:xfrm>
              <a:off x="862322" y="4336732"/>
              <a:ext cx="2433600" cy="67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15A37AC-65D6-412F-A74E-C10A0CFE7E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682" y="4328092"/>
                <a:ext cx="24512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C44FF06-6B37-49B3-BA6D-89CD0513CEC6}"/>
                  </a:ext>
                </a:extLst>
              </p14:cNvPr>
              <p14:cNvContentPartPr/>
              <p14:nvPr/>
            </p14:nvContentPartPr>
            <p14:xfrm>
              <a:off x="5975402" y="4429252"/>
              <a:ext cx="2652120" cy="92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C44FF06-6B37-49B3-BA6D-89CD0513CE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6402" y="4420612"/>
                <a:ext cx="2669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DA6E1BB-074C-45D5-A937-D794B4C26FD6}"/>
                  </a:ext>
                </a:extLst>
              </p14:cNvPr>
              <p14:cNvContentPartPr/>
              <p14:nvPr/>
            </p14:nvContentPartPr>
            <p14:xfrm>
              <a:off x="694922" y="4647772"/>
              <a:ext cx="3616560" cy="53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DA6E1BB-074C-45D5-A937-D794B4C26F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282" y="4639132"/>
                <a:ext cx="3634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12C2B82-649B-4EC2-B4D8-85257065F20A}"/>
                  </a:ext>
                </a:extLst>
              </p14:cNvPr>
              <p14:cNvContentPartPr/>
              <p14:nvPr/>
            </p14:nvContentPartPr>
            <p14:xfrm>
              <a:off x="4198082" y="5085892"/>
              <a:ext cx="4545720" cy="53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12C2B82-649B-4EC2-B4D8-85257065F2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9442" y="5076892"/>
                <a:ext cx="456336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80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프로시저 호출</a:t>
            </a:r>
            <a:r>
              <a:rPr lang="en-US" altLang="ko-KR" spc="-100" dirty="0"/>
              <a:t>(procedure call)</a:t>
            </a:r>
            <a:r>
              <a:rPr lang="ko-KR" altLang="en-US" spc="-100" dirty="0"/>
              <a:t>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작업을 수행하는 명령 그룹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프로그램 내 어디서든 호출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어셈블리에서는 서브루틴</a:t>
            </a:r>
            <a:r>
              <a:rPr lang="en-US" altLang="ko-KR" sz="1700" b="0" spc="-100" dirty="0"/>
              <a:t>(subroutine), C </a:t>
            </a:r>
            <a:r>
              <a:rPr lang="ko-KR" altLang="en-US" sz="1700" b="0" spc="-100" dirty="0"/>
              <a:t>언어에서는 함수</a:t>
            </a:r>
            <a:r>
              <a:rPr lang="en-US" altLang="ko-KR" sz="1700" b="0" spc="-100" dirty="0"/>
              <a:t>(function), </a:t>
            </a:r>
            <a:r>
              <a:rPr lang="ko-KR" altLang="en-US" sz="1700" b="0" spc="-100" dirty="0"/>
              <a:t>자바에서는 </a:t>
            </a:r>
            <a:r>
              <a:rPr lang="ko-KR" altLang="en-US" sz="1700" b="0" spc="-100" dirty="0" err="1"/>
              <a:t>메서드</a:t>
            </a:r>
            <a:r>
              <a:rPr lang="en-US" altLang="ko-KR" sz="1700" b="0" spc="-100" dirty="0"/>
              <a:t>(method)</a:t>
            </a:r>
            <a:r>
              <a:rPr lang="ko-KR" altLang="en-US" sz="1700" b="0" spc="-100" dirty="0"/>
              <a:t>라고 함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프로시저가 작업을 완료하면 호출 명령 바로 다음 명령으로 복귀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주소를 프로시저에 전송하거나 복귀할 때 찾을 수 있도록 어딘가에 저장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메모리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레지스터</a:t>
            </a:r>
            <a:r>
              <a:rPr lang="en-US" altLang="ko-KR" b="0" spc="-100" dirty="0"/>
              <a:t>, </a:t>
            </a:r>
            <a:r>
              <a:rPr lang="ko-KR" altLang="en-US" b="0" spc="-100" dirty="0" err="1"/>
              <a:t>스택</a:t>
            </a:r>
            <a:r>
              <a:rPr lang="ko-KR" altLang="en-US" b="0" spc="-100" dirty="0"/>
              <a:t> 세 군데에 배치 가능</a:t>
            </a:r>
            <a:endParaRPr lang="en-US" altLang="ko-KR" b="0" spc="-100" dirty="0"/>
          </a:p>
          <a:p>
            <a:pPr marL="600075" lvl="1" indent="-1508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프로시저는 여러 번 호출 가능하므로 프로시저 여러 개가 직접 또는 간접적으로 다중 호출되어도 프로그램이 정상 순서로 수행되어야 함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프로시저를 반복할 경우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복귀 </a:t>
            </a:r>
            <a:r>
              <a:rPr lang="ko-KR" altLang="en-US" spc="-100" dirty="0"/>
              <a:t>주소를 호출할 때마다 다른 위치에 두어야 함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프로시저 호출 명령이 복귀 주소와 함께하는 가장 좋은 방법은 </a:t>
            </a:r>
            <a:r>
              <a:rPr lang="ko-KR" altLang="en-US" spc="-100" dirty="0" err="1"/>
              <a:t>스택</a:t>
            </a:r>
            <a:endParaRPr lang="en-US" altLang="ko-KR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끝나면 </a:t>
            </a:r>
            <a:r>
              <a:rPr lang="ko-KR" altLang="en-US" sz="1500" spc="-100" dirty="0" err="1"/>
              <a:t>스택에서</a:t>
            </a:r>
            <a:r>
              <a:rPr lang="ko-KR" altLang="en-US" sz="1500" spc="-100" dirty="0"/>
              <a:t> 반환 주소를 꺼내 프로그램 카운터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저장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자기 자신 호출 기능 </a:t>
            </a:r>
            <a:r>
              <a:rPr lang="en-US" altLang="ko-KR" sz="1500" spc="-100" dirty="0"/>
              <a:t>:</a:t>
            </a:r>
            <a:r>
              <a:rPr lang="ko-KR" altLang="en-US" sz="1500" spc="-100" dirty="0"/>
              <a:t> 재귀</a:t>
            </a:r>
            <a:r>
              <a:rPr lang="en-US" altLang="ko-KR" sz="1500" spc="-100" dirty="0"/>
              <a:t>(recursion), </a:t>
            </a:r>
            <a:r>
              <a:rPr lang="ko-KR" altLang="en-US" sz="1500" spc="-100" dirty="0" err="1"/>
              <a:t>스택을</a:t>
            </a:r>
            <a:r>
              <a:rPr lang="ko-KR" altLang="en-US" sz="1500" spc="-100" dirty="0"/>
              <a:t> 사용하면 재귀 기능 정상 동작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복귀 주소는 이전 복귀 주소가 파손되지 않도록 자동 저장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33D2C6E-C2C6-4042-8C8A-C31CAA013060}"/>
                  </a:ext>
                </a:extLst>
              </p14:cNvPr>
              <p14:cNvContentPartPr/>
              <p14:nvPr/>
            </p14:nvContentPartPr>
            <p14:xfrm>
              <a:off x="579002" y="1107172"/>
              <a:ext cx="4122000" cy="118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33D2C6E-C2C6-4042-8C8A-C31CAA013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362" y="1098172"/>
                <a:ext cx="4139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33408-646B-4B2A-BC26-B1240F812F46}"/>
                  </a:ext>
                </a:extLst>
              </p14:cNvPr>
              <p14:cNvContentPartPr/>
              <p14:nvPr/>
            </p14:nvContentPartPr>
            <p14:xfrm>
              <a:off x="3219242" y="3309292"/>
              <a:ext cx="1892160" cy="118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33408-646B-4B2A-BC26-B1240F812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0602" y="3300292"/>
                <a:ext cx="19098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9542D2A-5EC4-4D00-AB4F-E53E36ECF160}"/>
                  </a:ext>
                </a:extLst>
              </p14:cNvPr>
              <p14:cNvContentPartPr/>
              <p14:nvPr/>
            </p14:nvContentPartPr>
            <p14:xfrm>
              <a:off x="3100802" y="2984212"/>
              <a:ext cx="506880" cy="312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9542D2A-5EC4-4D00-AB4F-E53E36ECF1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1802" y="2975572"/>
                <a:ext cx="524520" cy="3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074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루프 제어 명령</a:t>
            </a:r>
            <a:endParaRPr lang="en-US" altLang="ko-KR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 그룹을 정해진 횟수만큼 실행해야 하는 경우</a:t>
            </a:r>
            <a:endParaRPr lang="en-US" altLang="ko-KR" sz="1700" b="0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루프</a:t>
            </a:r>
            <a:r>
              <a:rPr lang="en-US" altLang="ko-KR" sz="1700" b="0" spc="-100" dirty="0"/>
              <a:t>(loop)</a:t>
            </a:r>
            <a:r>
              <a:rPr lang="ko-KR" altLang="en-US" sz="1700" b="0" spc="-100" dirty="0"/>
              <a:t>를 통해 매번 일정하게 증가 시 또는 감소시키는 카운터 소유</a:t>
            </a:r>
            <a:endParaRPr lang="en-US" altLang="ko-KR" sz="1700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루프를 반복할 때마다 종료 조건을 만족하는지 검사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보통 루프 밖에서 카운터를 초기화한 후 루프 코드 실행 시작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루프의 마지막 명령에서 카운터 업데이트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종료 조건을 아직 만족하지 않으면 루프의 첫 번째 명령으로 분기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반면 종료 조건이 만족되면 루프 종료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루프를 벗어난 첫 번째 명령이 실행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BE9A67D-485F-4E96-BACE-B78132062D6C}"/>
                  </a:ext>
                </a:extLst>
              </p14:cNvPr>
              <p14:cNvContentPartPr/>
              <p14:nvPr/>
            </p14:nvContentPartPr>
            <p14:xfrm>
              <a:off x="1854122" y="1467532"/>
              <a:ext cx="1287720" cy="27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BE9A67D-485F-4E96-BACE-B78132062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122" y="1458892"/>
                <a:ext cx="130536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5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루프 제어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종점 테스트</a:t>
            </a:r>
            <a:r>
              <a:rPr lang="en-US" altLang="ko-KR" sz="1700" b="0" spc="-100" dirty="0"/>
              <a:t>(test-at-the-end </a:t>
            </a:r>
            <a:r>
              <a:rPr lang="ko-KR" altLang="en-US" sz="1700" b="0" spc="-100" dirty="0"/>
              <a:t>또는 </a:t>
            </a:r>
            <a:r>
              <a:rPr lang="en-US" altLang="ko-KR" sz="1700" b="0" spc="-100" dirty="0"/>
              <a:t>post-test)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조건이 루프의 끝에서 이루어지므로 루프가 무조건 한 번 이상 실행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종료 검사를 사전에 수행하도록 루프 구성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루프의 시작 시점에서 검사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처음부터 조건 만족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루프에 포함된 내용을 한 번도 실행하지 않음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 </a:t>
            </a:r>
            <a:r>
              <a:rPr lang="ko-KR" altLang="en-US" sz="1700" b="0" spc="-100" dirty="0"/>
              <a:t>언어의 </a:t>
            </a:r>
            <a:r>
              <a:rPr lang="en-US" altLang="ko-KR" sz="1700" b="0" spc="-100" dirty="0"/>
              <a:t>for </a:t>
            </a:r>
            <a:r>
              <a:rPr lang="ko-KR" altLang="en-US" sz="1700" b="0" spc="-100" dirty="0"/>
              <a:t>처럼 정해진 횟수만큼 반복 루프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모든 루프는 한 가지로 표현 가능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용도에 맞는 형태로 사용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5889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입출력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입출력 장치 다양한 만큼 입출력 명령도 다양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개인용 컴퓨터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세 가지 입출력 방식 사용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프로그래밍에 의한 입출력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인터럽트 구동</a:t>
            </a:r>
            <a:r>
              <a:rPr lang="en-US" altLang="ko-KR" spc="-100" dirty="0"/>
              <a:t>interrupt-driven </a:t>
            </a:r>
            <a:r>
              <a:rPr lang="ko-KR" altLang="en-US" spc="-100" dirty="0"/>
              <a:t>입출력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DMA </a:t>
            </a:r>
            <a:r>
              <a:rPr lang="ko-KR" altLang="en-US" spc="-100" dirty="0"/>
              <a:t>입출력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0DDFAE-FEF3-4DB8-937F-73E17263ADC8}"/>
                  </a:ext>
                </a:extLst>
              </p14:cNvPr>
              <p14:cNvContentPartPr/>
              <p14:nvPr/>
            </p14:nvContentPartPr>
            <p14:xfrm>
              <a:off x="-357358" y="384652"/>
              <a:ext cx="1770480" cy="1307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0DDFAE-FEF3-4DB8-937F-73E17263A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11358" y="277012"/>
                <a:ext cx="1878120" cy="15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383041C-E139-44A9-B8DB-2F5832A0A6D2}"/>
              </a:ext>
            </a:extLst>
          </p:cNvPr>
          <p:cNvGrpSpPr/>
          <p:nvPr/>
        </p:nvGrpSpPr>
        <p:grpSpPr>
          <a:xfrm>
            <a:off x="272013" y="2098972"/>
            <a:ext cx="2936880" cy="811080"/>
            <a:chOff x="272013" y="2098972"/>
            <a:chExt cx="2936880" cy="8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BCD774B-D67D-4ED6-81A6-E3E747B2C5E6}"/>
                    </a:ext>
                  </a:extLst>
                </p14:cNvPr>
                <p14:cNvContentPartPr/>
                <p14:nvPr/>
              </p14:nvContentPartPr>
              <p14:xfrm>
                <a:off x="952773" y="2187532"/>
                <a:ext cx="1748520" cy="644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BCD774B-D67D-4ED6-81A6-E3E747B2C5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773" y="2178892"/>
                  <a:ext cx="1766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42C52BC-7AB9-4B07-BD60-4B7A2E5624ED}"/>
                    </a:ext>
                  </a:extLst>
                </p14:cNvPr>
                <p14:cNvContentPartPr/>
                <p14:nvPr/>
              </p14:nvContentPartPr>
              <p14:xfrm>
                <a:off x="926853" y="2575612"/>
                <a:ext cx="2282040" cy="88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42C52BC-7AB9-4B07-BD60-4B7A2E562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8213" y="2566612"/>
                  <a:ext cx="2299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110BB2C-91B6-41E8-8D8F-DC538E257F93}"/>
                    </a:ext>
                  </a:extLst>
                </p14:cNvPr>
                <p14:cNvContentPartPr/>
                <p14:nvPr/>
              </p14:nvContentPartPr>
              <p14:xfrm>
                <a:off x="875373" y="2853532"/>
                <a:ext cx="780480" cy="56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110BB2C-91B6-41E8-8D8F-DC538E257F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6373" y="2844892"/>
                  <a:ext cx="79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754CE2-4530-4F10-A2DE-F9FE7403DF7A}"/>
                    </a:ext>
                  </a:extLst>
                </p14:cNvPr>
                <p14:cNvContentPartPr/>
                <p14:nvPr/>
              </p14:nvContentPartPr>
              <p14:xfrm>
                <a:off x="272013" y="2098972"/>
                <a:ext cx="211320" cy="799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754CE2-4530-4F10-A2DE-F9FE7403DF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013" y="2090332"/>
                  <a:ext cx="228960" cy="81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AB871B6D-A129-46DF-B590-4B8E38B05705}"/>
              </a:ext>
            </a:extLst>
          </p:cNvPr>
          <p:cNvSpPr/>
          <p:nvPr/>
        </p:nvSpPr>
        <p:spPr>
          <a:xfrm>
            <a:off x="6444208" y="1556792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6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프로그래밍에 의한 입출력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가장 단순함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임베디드</a:t>
            </a:r>
            <a:r>
              <a:rPr lang="ko-KR" altLang="en-US" sz="1700" b="0" spc="-100" dirty="0"/>
              <a:t> 시스템 또는 실시간 시스템 같은 </a:t>
            </a:r>
            <a:r>
              <a:rPr lang="ko-KR" altLang="en-US" sz="1700" b="0" spc="-100" dirty="0" err="1"/>
              <a:t>저사양</a:t>
            </a:r>
            <a:r>
              <a:rPr lang="ko-KR" altLang="en-US" sz="1700" b="0" spc="-100" dirty="0"/>
              <a:t> 마이크로프로세서에서 일반적으로 사용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주요 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장치가 준비되기를 기다리는 긴 시간을 </a:t>
            </a:r>
            <a:r>
              <a:rPr lang="en-US" altLang="ko-KR" sz="1700" b="0" spc="-100" dirty="0"/>
              <a:t>CPU</a:t>
            </a:r>
            <a:r>
              <a:rPr lang="ko-KR" altLang="en-US" sz="1700" b="0" spc="-100" dirty="0"/>
              <a:t>가 낭비하게 됨</a:t>
            </a:r>
            <a:endParaRPr lang="en-US" altLang="ko-KR" sz="17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사용 대기</a:t>
            </a:r>
            <a:r>
              <a:rPr lang="en-US" altLang="ko-KR" sz="1600" b="0" spc="-100" dirty="0"/>
              <a:t>(busy waiting)</a:t>
            </a:r>
            <a:r>
              <a:rPr lang="ko-KR" altLang="en-US" sz="1600" b="0" spc="-100" dirty="0"/>
              <a:t>라 함</a:t>
            </a:r>
            <a:endParaRPr lang="en-US" altLang="ko-KR" sz="16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CPU</a:t>
            </a:r>
            <a:r>
              <a:rPr lang="ko-KR" altLang="en-US" sz="1600" b="0" spc="-100" dirty="0"/>
              <a:t>가 할 일이 하나밖에 없다면 문제되지 않음</a:t>
            </a:r>
            <a:endParaRPr lang="en-US" altLang="ko-KR" sz="16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단</a:t>
            </a:r>
            <a:r>
              <a:rPr lang="en-US" altLang="ko-KR" sz="1600" spc="-100" dirty="0"/>
              <a:t>,</a:t>
            </a:r>
            <a:r>
              <a:rPr lang="en-US" altLang="ko-KR" sz="1600" b="0" spc="-100" dirty="0"/>
              <a:t> </a:t>
            </a:r>
            <a:r>
              <a:rPr lang="ko-KR" altLang="en-US" sz="1600" b="0" spc="-100" dirty="0"/>
              <a:t>여러 개의 이벤트 동시 </a:t>
            </a:r>
            <a:r>
              <a:rPr lang="ko-KR" altLang="en-US" sz="1600" b="0" spc="-100" dirty="0" err="1"/>
              <a:t>모니터링할</a:t>
            </a:r>
            <a:r>
              <a:rPr lang="ko-KR" altLang="en-US" sz="1600" b="0" spc="-100" dirty="0"/>
              <a:t> 경우 낭비되므로 다른 입출력 방법이 적용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9559066-959C-4E8A-BEC4-5D14A335094B}"/>
                  </a:ext>
                </a:extLst>
              </p14:cNvPr>
              <p14:cNvContentPartPr/>
              <p14:nvPr/>
            </p14:nvContentPartPr>
            <p14:xfrm>
              <a:off x="5395802" y="2226052"/>
              <a:ext cx="1725120" cy="79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9559066-959C-4E8A-BEC4-5D14A3350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802" y="2217052"/>
                <a:ext cx="1742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814ECDD-A7BE-4A26-A8C2-8EC4EA6679D0}"/>
                  </a:ext>
                </a:extLst>
              </p14:cNvPr>
              <p14:cNvContentPartPr/>
              <p14:nvPr/>
            </p14:nvContentPartPr>
            <p14:xfrm>
              <a:off x="1068242" y="2562292"/>
              <a:ext cx="1879920" cy="142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814ECDD-A7BE-4A26-A8C2-8EC4EA667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02" y="2553652"/>
                <a:ext cx="189756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727C42-0A66-4714-A204-65EB2E48C379}"/>
              </a:ext>
            </a:extLst>
          </p:cNvPr>
          <p:cNvSpPr txBox="1"/>
          <p:nvPr/>
        </p:nvSpPr>
        <p:spPr>
          <a:xfrm>
            <a:off x="1072642" y="4017677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While(true) {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check(-);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if (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vaild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break;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87109F-93DC-4D70-8BFF-0BADD6215DF4}"/>
                  </a:ext>
                </a:extLst>
              </p14:cNvPr>
              <p14:cNvContentPartPr/>
              <p14:nvPr/>
            </p14:nvContentPartPr>
            <p14:xfrm>
              <a:off x="4983602" y="3862612"/>
              <a:ext cx="1095120" cy="1279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87109F-93DC-4D70-8BFF-0BADD6215D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4602" y="3853612"/>
                <a:ext cx="1112760" cy="12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78A609-7A24-4082-88C3-298923065EDA}"/>
              </a:ext>
            </a:extLst>
          </p:cNvPr>
          <p:cNvGrpSpPr/>
          <p:nvPr/>
        </p:nvGrpSpPr>
        <p:grpSpPr>
          <a:xfrm>
            <a:off x="3451082" y="3850372"/>
            <a:ext cx="915120" cy="1949760"/>
            <a:chOff x="3451082" y="3850372"/>
            <a:chExt cx="915120" cy="19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F4B1A5D-C002-4BC7-9D82-AA7AB5F4BBF8}"/>
                    </a:ext>
                  </a:extLst>
                </p14:cNvPr>
                <p14:cNvContentPartPr/>
                <p14:nvPr/>
              </p14:nvContentPartPr>
              <p14:xfrm>
                <a:off x="3451082" y="3875932"/>
                <a:ext cx="310680" cy="1924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F4B1A5D-C002-4BC7-9D82-AA7AB5F4BB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2442" y="3867292"/>
                  <a:ext cx="328320" cy="19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421E7FA-A27F-4191-90B8-4442D4027DFC}"/>
                    </a:ext>
                  </a:extLst>
                </p14:cNvPr>
                <p14:cNvContentPartPr/>
                <p14:nvPr/>
              </p14:nvContentPartPr>
              <p14:xfrm>
                <a:off x="4159202" y="3850372"/>
                <a:ext cx="207000" cy="1788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421E7FA-A27F-4191-90B8-4442D4027D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0562" y="3841372"/>
                  <a:ext cx="224640" cy="18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40D733D-1A8F-4FB2-B971-BCF4265CD50F}"/>
                    </a:ext>
                  </a:extLst>
                </p14:cNvPr>
                <p14:cNvContentPartPr/>
                <p14:nvPr/>
              </p14:nvContentPartPr>
              <p14:xfrm>
                <a:off x="3592922" y="4391452"/>
                <a:ext cx="59148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40D733D-1A8F-4FB2-B971-BCF4265CD5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3922" y="4382812"/>
                  <a:ext cx="60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9BB748E-36AB-4389-8AF4-454E7DC8ED56}"/>
                    </a:ext>
                  </a:extLst>
                </p14:cNvPr>
                <p14:cNvContentPartPr/>
                <p14:nvPr/>
              </p14:nvContentPartPr>
              <p14:xfrm>
                <a:off x="3579962" y="4635172"/>
                <a:ext cx="578160" cy="142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9BB748E-36AB-4389-8AF4-454E7DC8ED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71322" y="4626532"/>
                  <a:ext cx="59580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B436BE6-7BEC-479C-96B0-82C1406D4F83}"/>
                  </a:ext>
                </a:extLst>
              </p14:cNvPr>
              <p14:cNvContentPartPr/>
              <p14:nvPr/>
            </p14:nvContentPartPr>
            <p14:xfrm>
              <a:off x="900842" y="1467532"/>
              <a:ext cx="888840" cy="14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B436BE6-7BEC-479C-96B0-82C1406D4F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2202" y="1458892"/>
                <a:ext cx="906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EFD1968-3651-4F24-B3F8-4A166FA76BDC}"/>
                  </a:ext>
                </a:extLst>
              </p14:cNvPr>
              <p14:cNvContentPartPr/>
              <p14:nvPr/>
            </p14:nvContentPartPr>
            <p14:xfrm>
              <a:off x="3151562" y="1235332"/>
              <a:ext cx="195480" cy="234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EFD1968-3651-4F24-B3F8-4A166FA76B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2922" y="1226332"/>
                <a:ext cx="2131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432145-79B0-4E6D-9781-9FF96D103853}"/>
              </a:ext>
            </a:extLst>
          </p:cNvPr>
          <p:cNvGrpSpPr/>
          <p:nvPr/>
        </p:nvGrpSpPr>
        <p:grpSpPr>
          <a:xfrm>
            <a:off x="2455682" y="1145692"/>
            <a:ext cx="630360" cy="348840"/>
            <a:chOff x="2455682" y="1145692"/>
            <a:chExt cx="63036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249787D-D6A5-4490-8DC3-8A877F590A62}"/>
                    </a:ext>
                  </a:extLst>
                </p14:cNvPr>
                <p14:cNvContentPartPr/>
                <p14:nvPr/>
              </p14:nvContentPartPr>
              <p14:xfrm>
                <a:off x="2472242" y="1158292"/>
                <a:ext cx="360" cy="336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249787D-D6A5-4490-8DC3-8A877F590A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3602" y="1149652"/>
                  <a:ext cx="18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66F6EB-3E1E-439A-9895-796685CAADFD}"/>
                    </a:ext>
                  </a:extLst>
                </p14:cNvPr>
                <p14:cNvContentPartPr/>
                <p14:nvPr/>
              </p14:nvContentPartPr>
              <p14:xfrm>
                <a:off x="2455682" y="1237852"/>
                <a:ext cx="82440" cy="122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66F6EB-3E1E-439A-9895-796685CAAD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6682" y="1228852"/>
                  <a:ext cx="100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24D0052-0075-430C-89A9-3AAD449F536C}"/>
                    </a:ext>
                  </a:extLst>
                </p14:cNvPr>
                <p14:cNvContentPartPr/>
                <p14:nvPr/>
              </p14:nvContentPartPr>
              <p14:xfrm>
                <a:off x="2641442" y="1247212"/>
                <a:ext cx="115200" cy="694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24D0052-0075-430C-89A9-3AAD449F53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2442" y="1238572"/>
                  <a:ext cx="13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CF207AC-6BD5-4045-A7EE-AA4C89FB0200}"/>
                    </a:ext>
                  </a:extLst>
                </p14:cNvPr>
                <p14:cNvContentPartPr/>
                <p14:nvPr/>
              </p14:nvContentPartPr>
              <p14:xfrm>
                <a:off x="2832962" y="1145692"/>
                <a:ext cx="360" cy="243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CF207AC-6BD5-4045-A7EE-AA4C89FB02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3962" y="1137052"/>
                  <a:ext cx="18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7A9696F-918E-4F85-9838-98262A5BC88B}"/>
                    </a:ext>
                  </a:extLst>
                </p14:cNvPr>
                <p14:cNvContentPartPr/>
                <p14:nvPr/>
              </p14:nvContentPartPr>
              <p14:xfrm>
                <a:off x="2884442" y="1184212"/>
                <a:ext cx="24840" cy="10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7A9696F-918E-4F85-9838-98262A5BC8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5802" y="1175572"/>
                  <a:ext cx="42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85BF5B2-67C1-47F6-AAE2-8CAA74B9B17E}"/>
                    </a:ext>
                  </a:extLst>
                </p14:cNvPr>
                <p14:cNvContentPartPr/>
                <p14:nvPr/>
              </p14:nvContentPartPr>
              <p14:xfrm>
                <a:off x="2884082" y="1223092"/>
                <a:ext cx="13680" cy="1915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85BF5B2-67C1-47F6-AAE2-8CAA74B9B1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5082" y="1214452"/>
                  <a:ext cx="31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B20C64F-D36D-47C6-833E-70832319FC56}"/>
                    </a:ext>
                  </a:extLst>
                </p14:cNvPr>
                <p14:cNvContentPartPr/>
                <p14:nvPr/>
              </p14:nvContentPartPr>
              <p14:xfrm>
                <a:off x="2973722" y="1180252"/>
                <a:ext cx="112320" cy="140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B20C64F-D36D-47C6-833E-70832319FC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4722" y="1171612"/>
                  <a:ext cx="129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B3CFCC2-322C-446A-98E0-6E7F5D966243}"/>
                    </a:ext>
                  </a:extLst>
                </p14:cNvPr>
                <p14:cNvContentPartPr/>
                <p14:nvPr/>
              </p14:nvContentPartPr>
              <p14:xfrm>
                <a:off x="2760602" y="1158292"/>
                <a:ext cx="8280" cy="1587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B3CFCC2-322C-446A-98E0-6E7F5D9662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1962" y="1149652"/>
                  <a:ext cx="259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F747BE2-E446-4418-B992-23A1E1AC294B}"/>
                  </a:ext>
                </a:extLst>
              </p14:cNvPr>
              <p14:cNvContentPartPr/>
              <p14:nvPr/>
            </p14:nvContentPartPr>
            <p14:xfrm>
              <a:off x="952682" y="2961532"/>
              <a:ext cx="3870720" cy="133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F747BE2-E446-4418-B992-23A1E1AC29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3682" y="2952892"/>
                <a:ext cx="3888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1484512-4C31-4F09-AD4F-F486C6687458}"/>
                  </a:ext>
                </a:extLst>
              </p14:cNvPr>
              <p14:cNvContentPartPr/>
              <p14:nvPr/>
            </p14:nvContentPartPr>
            <p14:xfrm>
              <a:off x="5408762" y="2264932"/>
              <a:ext cx="1757880" cy="406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1484512-4C31-4F09-AD4F-F486C66874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00122" y="2256292"/>
                <a:ext cx="177552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074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구동 입출력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프로세서가 입출력 장치에 작업을 지시하고 완료되면 인터럽트를 생성하도록 명령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장치 레지스터에 인터럽트 활성화 </a:t>
            </a:r>
            <a:r>
              <a:rPr lang="ko-KR" altLang="en-US" sz="1700" spc="-100" dirty="0" err="1"/>
              <a:t>비트를</a:t>
            </a:r>
            <a:r>
              <a:rPr lang="ko-KR" altLang="en-US" sz="1700" spc="-100" dirty="0"/>
              <a:t> 설정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입출력이 완료되면 하드웨어가 신호를 제공하도록 요청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프로그래밍 입출력보다 개선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완벽하지 않음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전송된 모든 문자에 인터럽트가 필요하므로 처리 비용이 많이 듦</a:t>
            </a:r>
            <a:endParaRPr lang="en-US" altLang="ko-KR" sz="16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인터럽트의 많은 부분을 제거하는 방법이 요구됨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91653A5-4EC6-4CD7-A03D-7694137D0D4D}"/>
                  </a:ext>
                </a:extLst>
              </p14:cNvPr>
              <p14:cNvContentPartPr/>
              <p14:nvPr/>
            </p14:nvContentPartPr>
            <p14:xfrm>
              <a:off x="617882" y="1042732"/>
              <a:ext cx="2162880" cy="116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91653A5-4EC6-4CD7-A03D-7694137D0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882" y="1033732"/>
                <a:ext cx="2180520" cy="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210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900" spc="-100" dirty="0"/>
              <a:t>DMA</a:t>
            </a:r>
            <a:r>
              <a:rPr lang="en-US" altLang="ko-KR" sz="1900" b="0" spc="-100" dirty="0"/>
              <a:t>(Direct Memory Access)</a:t>
            </a:r>
            <a:r>
              <a:rPr lang="en-US" altLang="ko-KR" sz="1900" spc="-100" dirty="0"/>
              <a:t> </a:t>
            </a:r>
            <a:r>
              <a:rPr lang="ko-KR" altLang="en-US" sz="1900" spc="-100" dirty="0"/>
              <a:t>입출력</a:t>
            </a:r>
            <a:endParaRPr lang="en-US" altLang="ko-KR" sz="19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버스에 직접 액세스할 수 있는 방법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시스템에 </a:t>
            </a: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 추가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20" dirty="0"/>
              <a:t>DMA </a:t>
            </a:r>
            <a:r>
              <a:rPr lang="ko-KR" altLang="en-US" sz="1700" spc="-120" dirty="0"/>
              <a:t>칩은 내부에 레지스터 최소 </a:t>
            </a:r>
            <a:r>
              <a:rPr lang="en-US" altLang="ko-KR" sz="1700" spc="-120" dirty="0"/>
              <a:t>4</a:t>
            </a:r>
            <a:r>
              <a:rPr lang="ko-KR" altLang="en-US" sz="1700" spc="-120" dirty="0"/>
              <a:t>개 보유 </a:t>
            </a:r>
            <a:r>
              <a:rPr lang="en-US" altLang="ko-KR" sz="1700" spc="-120" dirty="0"/>
              <a:t>:</a:t>
            </a:r>
            <a:r>
              <a:rPr lang="ko-KR" altLang="en-US" sz="1700" spc="-120" dirty="0"/>
              <a:t> 프로세서에서 실행되는 소프트웨어로 로드 가능</a:t>
            </a:r>
            <a:endParaRPr lang="en-US" altLang="ko-KR" sz="1700" spc="-12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첫 번째는 읽거나 쓸 메모리 주소 포함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두 번째는 얼마나 많은 바이트</a:t>
            </a:r>
            <a:r>
              <a:rPr lang="en-US" altLang="ko-KR" sz="1500" spc="-100" dirty="0"/>
              <a:t>(</a:t>
            </a:r>
            <a:r>
              <a:rPr lang="ko-KR" altLang="en-US" sz="1500" spc="-100" dirty="0"/>
              <a:t>또는 워드</a:t>
            </a:r>
            <a:r>
              <a:rPr lang="en-US" altLang="ko-KR" sz="1500" spc="-100" dirty="0"/>
              <a:t>)</a:t>
            </a:r>
            <a:r>
              <a:rPr lang="ko-KR" altLang="en-US" sz="1500" spc="-100" dirty="0"/>
              <a:t>가 전송되는지 계산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세 번째는 사용할 장치 번호 또는 입출력 공간 주소를 지정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네 번째는 입출력 장치에서 데이터를 읽거나 쓰는 여부를 지정</a:t>
            </a:r>
            <a:endParaRPr lang="en-US" altLang="ko-KR" sz="15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 입출력의 부담을 크게 덜어 줌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여전히 완전히 자유롭지 못함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디스크 같은 고속 장치가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로 실행되는 경우 메모리 참조 및 장치 참조를 위한 버스 사이클이 많이 필요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이 사이클 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대기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입출력 장치는 종종 지연을 용인할 수 없으므로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는 항상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보다 높은 버스 우선순위를 가짐</a:t>
            </a:r>
            <a:r>
              <a:rPr lang="en-US" altLang="ko-KR" sz="1700" spc="-100" dirty="0"/>
              <a:t>)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사이클 </a:t>
            </a:r>
            <a:r>
              <a:rPr lang="ko-KR" altLang="en-US" sz="1700" b="1" spc="-100" dirty="0" err="1">
                <a:solidFill>
                  <a:srgbClr val="00B0F0"/>
                </a:solidFill>
              </a:rPr>
              <a:t>스틸링</a:t>
            </a:r>
            <a:r>
              <a:rPr lang="en-US" altLang="ko-KR" sz="1700" spc="-100" dirty="0"/>
              <a:t>(cycle stealing) : DMA </a:t>
            </a:r>
            <a:r>
              <a:rPr lang="ko-KR" altLang="en-US" sz="1700" spc="-100" dirty="0"/>
              <a:t>제어기가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버스 사이클을 제거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500" spc="-100" dirty="0"/>
              <a:t>- </a:t>
            </a:r>
            <a:r>
              <a:rPr lang="ko-KR" altLang="en-US" sz="1500" spc="-100" dirty="0"/>
              <a:t>사이클 </a:t>
            </a:r>
            <a:r>
              <a:rPr lang="ko-KR" altLang="en-US" sz="1500" spc="-100" dirty="0" err="1"/>
              <a:t>스틸링으로</a:t>
            </a:r>
            <a:r>
              <a:rPr lang="ko-KR" altLang="en-US" sz="1500" spc="-100" dirty="0"/>
              <a:t> 인한 이득이 인터럽트로 인한 손실 보다 큼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CD5A268-BE7E-4AFC-B01D-7571DB9EC4E9}"/>
                  </a:ext>
                </a:extLst>
              </p14:cNvPr>
              <p14:cNvContentPartPr/>
              <p14:nvPr/>
            </p14:nvContentPartPr>
            <p14:xfrm>
              <a:off x="566042" y="1054972"/>
              <a:ext cx="3630960" cy="53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CD5A268-BE7E-4AFC-B01D-7571DB9EC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2" y="1046332"/>
                <a:ext cx="3648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94673D-9666-45A4-8304-A3C5D83691ED}"/>
                  </a:ext>
                </a:extLst>
              </p14:cNvPr>
              <p14:cNvContentPartPr/>
              <p14:nvPr/>
            </p14:nvContentPartPr>
            <p14:xfrm>
              <a:off x="4867682" y="1402372"/>
              <a:ext cx="1641240" cy="65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94673D-9666-45A4-8304-A3C5D8369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8682" y="1393732"/>
                <a:ext cx="16588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95F96083-59CB-44C8-B7DE-4AAFAA3A1A21}"/>
              </a:ext>
            </a:extLst>
          </p:cNvPr>
          <p:cNvGrpSpPr/>
          <p:nvPr/>
        </p:nvGrpSpPr>
        <p:grpSpPr>
          <a:xfrm>
            <a:off x="798242" y="1790092"/>
            <a:ext cx="3763800" cy="82440"/>
            <a:chOff x="798242" y="1790092"/>
            <a:chExt cx="3763800" cy="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9C68EC5-A4EF-4F21-AA70-B92D51C709EB}"/>
                    </a:ext>
                  </a:extLst>
                </p14:cNvPr>
                <p14:cNvContentPartPr/>
                <p14:nvPr/>
              </p14:nvContentPartPr>
              <p14:xfrm>
                <a:off x="798242" y="1854172"/>
                <a:ext cx="823320" cy="18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9C68EC5-A4EF-4F21-AA70-B92D51C709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9602" y="1845172"/>
                  <a:ext cx="840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1760C93-D2F7-409B-AFFF-C224CF7A9841}"/>
                    </a:ext>
                  </a:extLst>
                </p14:cNvPr>
                <p14:cNvContentPartPr/>
                <p14:nvPr/>
              </p14:nvContentPartPr>
              <p14:xfrm>
                <a:off x="2511122" y="1790092"/>
                <a:ext cx="2050920" cy="51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1760C93-D2F7-409B-AFFF-C224CF7A98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2482" y="1781092"/>
                  <a:ext cx="20685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98CA625-9489-4DA1-B1CB-FA0B61E6A685}"/>
                  </a:ext>
                </a:extLst>
              </p14:cNvPr>
              <p14:cNvContentPartPr/>
              <p14:nvPr/>
            </p14:nvContentPartPr>
            <p14:xfrm>
              <a:off x="512762" y="2111572"/>
              <a:ext cx="173520" cy="1013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98CA625-9489-4DA1-B1CB-FA0B61E6A6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122" y="2102572"/>
                <a:ext cx="19116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5142936-341D-4649-B28A-0E0E557640CA}"/>
                  </a:ext>
                </a:extLst>
              </p14:cNvPr>
              <p14:cNvContentPartPr/>
              <p14:nvPr/>
            </p14:nvContentPartPr>
            <p14:xfrm>
              <a:off x="3425162" y="4944052"/>
              <a:ext cx="3986280" cy="105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5142936-341D-4649-B28A-0E0E557640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6522" y="4935052"/>
                <a:ext cx="4003920" cy="1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511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즉시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(immediate addressing mode, </a:t>
            </a:r>
            <a:r>
              <a:rPr lang="ko-KR" altLang="en-US" b="0" spc="-100" dirty="0" err="1">
                <a:solidFill>
                  <a:srgbClr val="2B6278"/>
                </a:solidFill>
              </a:rPr>
              <a:t>즉치</a:t>
            </a:r>
            <a:r>
              <a:rPr lang="en-US" altLang="ko-KR" b="0" spc="-100" dirty="0">
                <a:solidFill>
                  <a:srgbClr val="2B6278"/>
                </a:solidFill>
              </a:rPr>
              <a:t> </a:t>
            </a:r>
            <a:r>
              <a:rPr lang="ko-KR" altLang="en-US" b="0" spc="-100" dirty="0">
                <a:solidFill>
                  <a:srgbClr val="2B6278"/>
                </a:solidFill>
              </a:rPr>
              <a:t>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오퍼랜드를 지정하는 가장 간단한 방법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명령어 자체에 오퍼랜드를 포함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오퍼랜드가 포함되어 명령어가 인출될 때 오퍼랜드도 자동으로 인출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즉시</a:t>
            </a:r>
            <a:r>
              <a:rPr lang="en-US" altLang="ko-KR" b="0" spc="-100" dirty="0"/>
              <a:t>(</a:t>
            </a:r>
            <a:r>
              <a:rPr lang="ko-KR" altLang="en-US" b="0" spc="-100" dirty="0" err="1"/>
              <a:t>즉치</a:t>
            </a:r>
            <a:r>
              <a:rPr lang="en-US" altLang="ko-KR" b="0" spc="-100" dirty="0"/>
              <a:t>) </a:t>
            </a:r>
            <a:r>
              <a:rPr lang="ko-KR" altLang="en-US" b="0" spc="-100" dirty="0"/>
              <a:t>오퍼랜드 </a:t>
            </a:r>
            <a:r>
              <a:rPr lang="en-US" altLang="ko-KR" b="0" spc="-100" dirty="0"/>
              <a:t>:</a:t>
            </a:r>
            <a:r>
              <a:rPr lang="ko-KR" altLang="en-US" b="0" spc="-100" dirty="0"/>
              <a:t> 즉시 사용 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상수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를 저장하는 즉시 주소 지정 명령어의 예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장점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오퍼랜드를 인출을 위한 메모리 참조가 필요 없음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상수만 가능</a:t>
            </a:r>
            <a:r>
              <a:rPr lang="en-US" altLang="ko-KR" sz="1700" b="0" spc="-100" dirty="0"/>
              <a:t>,</a:t>
            </a:r>
            <a:r>
              <a:rPr lang="ko-KR" altLang="en-US" sz="1700" b="0" spc="-100" dirty="0"/>
              <a:t> 상수 값의 크기가 필드 크기로 제한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작은 값의 정수를 지정하는 데 많이 사용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08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4" y="3212976"/>
            <a:ext cx="36801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2DEBB6C-707A-4BDE-AD03-EC70BD786BE4}"/>
                  </a:ext>
                </a:extLst>
              </p14:cNvPr>
              <p14:cNvContentPartPr/>
              <p14:nvPr/>
            </p14:nvContentPartPr>
            <p14:xfrm>
              <a:off x="656762" y="5575132"/>
              <a:ext cx="3516480" cy="27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2DEBB6C-707A-4BDE-AD03-EC70BD786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62" y="5566492"/>
                <a:ext cx="3534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C8C8075-FD44-4A12-AF60-380AC1BBE19F}"/>
                  </a:ext>
                </a:extLst>
              </p14:cNvPr>
              <p14:cNvContentPartPr/>
              <p14:nvPr/>
            </p14:nvContentPartPr>
            <p14:xfrm>
              <a:off x="3412562" y="4647412"/>
              <a:ext cx="2169720" cy="41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C8C8075-FD44-4A12-AF60-380AC1BBE1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3922" y="4638772"/>
                <a:ext cx="21873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4D3C1CF-B283-4DD7-AF16-17C4CF768F73}"/>
                  </a:ext>
                </a:extLst>
              </p14:cNvPr>
              <p14:cNvContentPartPr/>
              <p14:nvPr/>
            </p14:nvContentPartPr>
            <p14:xfrm>
              <a:off x="720842" y="1596412"/>
              <a:ext cx="3416760" cy="129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4D3C1CF-B283-4DD7-AF16-17C4CF768F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02" y="1587772"/>
                <a:ext cx="34344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68E1CC-E2C2-46E6-9FF4-5B265AC747DA}"/>
                  </a:ext>
                </a:extLst>
              </p14:cNvPr>
              <p14:cNvContentPartPr/>
              <p14:nvPr/>
            </p14:nvContentPartPr>
            <p14:xfrm>
              <a:off x="798242" y="1905292"/>
              <a:ext cx="2639880" cy="169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68E1CC-E2C2-46E6-9FF4-5B265AC747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602" y="1896292"/>
                <a:ext cx="265752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124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60" y="3068960"/>
            <a:ext cx="5547116" cy="3655765"/>
          </a:xfrm>
          <a:prstGeom prst="rect">
            <a:avLst/>
          </a:prstGeom>
        </p:spPr>
      </p:pic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직접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(direct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메모리에 위치한 오퍼랜드의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전체 주소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지정도 즉시 주소 지정처럼 사용 제한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명령어는 항상 정확히 동일한 메모리 위치 액세스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값이 변할 수는 있지만 위치는 변할 수 없음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 err="1"/>
              <a:t>컴파일할</a:t>
            </a:r>
            <a:r>
              <a:rPr lang="ko-KR" altLang="en-US" b="0" spc="-100" dirty="0"/>
              <a:t> 때 알려진 주소의 전역 변수에 액세스하는 데만 사용 가능</a:t>
            </a: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30365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03D36A-644A-409C-842E-54DB05EBD340}"/>
                  </a:ext>
                </a:extLst>
              </p14:cNvPr>
              <p14:cNvContentPartPr/>
              <p14:nvPr/>
            </p14:nvContentPartPr>
            <p14:xfrm>
              <a:off x="3953642" y="4120012"/>
              <a:ext cx="681120" cy="27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03D36A-644A-409C-842E-54DB05EBD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4642" y="4111372"/>
                <a:ext cx="698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E89F080-2294-4BE9-9A09-8A04ABD00FB1}"/>
                  </a:ext>
                </a:extLst>
              </p14:cNvPr>
              <p14:cNvContentPartPr/>
              <p14:nvPr/>
            </p14:nvContentPartPr>
            <p14:xfrm>
              <a:off x="6168722" y="5266612"/>
              <a:ext cx="436680" cy="52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E89F080-2294-4BE9-9A09-8A04ABD00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722" y="5257612"/>
                <a:ext cx="454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89DD49D-19F7-4AFC-980A-56BFB2B75B5D}"/>
                  </a:ext>
                </a:extLst>
              </p14:cNvPr>
              <p14:cNvContentPartPr/>
              <p14:nvPr/>
            </p14:nvContentPartPr>
            <p14:xfrm>
              <a:off x="836762" y="2664532"/>
              <a:ext cx="3566880" cy="91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89DD49D-19F7-4AFC-980A-56BFB2B75B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762" y="2655532"/>
                <a:ext cx="358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264176-A53E-405F-A8A6-ACC01B059E97}"/>
                  </a:ext>
                </a:extLst>
              </p14:cNvPr>
              <p14:cNvContentPartPr/>
              <p14:nvPr/>
            </p14:nvContentPartPr>
            <p14:xfrm>
              <a:off x="772322" y="1093492"/>
              <a:ext cx="1685880" cy="83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264176-A53E-405F-A8A6-ACC01B059E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682" y="1084492"/>
                <a:ext cx="170352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48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12" y="1300036"/>
            <a:ext cx="5843492" cy="436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pc="-100" dirty="0">
                <a:solidFill>
                  <a:srgbClr val="2B6278"/>
                </a:solidFill>
              </a:rPr>
              <a:t>     프로세서 기본 구조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레지스터 세트</a:t>
            </a:r>
            <a:r>
              <a:rPr lang="en-US" altLang="ko-KR" spc="-100" dirty="0"/>
              <a:t>(</a:t>
            </a:r>
            <a:r>
              <a:rPr lang="ko-KR" altLang="en-US" spc="-100" dirty="0"/>
              <a:t>일반적으로 </a:t>
            </a:r>
            <a:r>
              <a:rPr lang="en-US" altLang="ko-KR" spc="-100" dirty="0"/>
              <a:t>1~32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ALU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CU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이들 장치를 연결하는</a:t>
            </a:r>
            <a:endParaRPr lang="en-US" altLang="ko-KR" spc="-100" dirty="0"/>
          </a:p>
          <a:p>
            <a:pPr marL="268287" lvl="1" indent="0">
              <a:lnSpc>
                <a:spcPct val="110000"/>
              </a:lnSpc>
              <a:buClr>
                <a:srgbClr val="00B0F0"/>
              </a:buClr>
              <a:buNone/>
            </a:pPr>
            <a:r>
              <a:rPr lang="en-US" altLang="ko-KR" spc="-100" dirty="0"/>
              <a:t>  </a:t>
            </a:r>
            <a:r>
              <a:rPr lang="ko-KR" altLang="en-US" spc="-100" dirty="0"/>
              <a:t> 버스로 구성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3" y="5684887"/>
            <a:ext cx="6993731" cy="101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05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지정과 개념은 같고 그 위치가 메모리 대신 레지스터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일반적인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주소 지정 방식</a:t>
            </a:r>
            <a:r>
              <a:rPr lang="en-US" altLang="ko-KR" sz="1700" b="0" spc="-100" dirty="0"/>
              <a:t>: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레지스터는 액세스가 빠르고 주소가 짧기 </a:t>
            </a:r>
            <a:r>
              <a:rPr lang="ko-KR" altLang="en-US" spc="-100" dirty="0"/>
              <a:t>때문</a:t>
            </a:r>
            <a:endParaRPr lang="en-US" altLang="ko-KR" spc="-100" dirty="0"/>
          </a:p>
          <a:p>
            <a:pPr marL="581025" lvl="1" indent="-1317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대부분의 컴파일러는 루프 인덱스처럼 가장 자주 액세스할 변수를 레지스터에 넣기 위해 많은 노력을 기울임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많은 프로세서에서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RISC </a:t>
            </a:r>
            <a:r>
              <a:rPr lang="ko-KR" altLang="en-US" sz="1700" b="0" spc="-100" dirty="0"/>
              <a:t>등에서는 </a:t>
            </a:r>
            <a:r>
              <a:rPr lang="en-US" altLang="ko-KR" sz="1700" b="0" spc="-100" dirty="0"/>
              <a:t>LOAD,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명령을 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제외하고 대부분의 명령어에서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레지스터 주소 지정 방식만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LOAD</a:t>
            </a:r>
            <a:r>
              <a:rPr lang="ko-KR" altLang="en-US" sz="1700" b="0" spc="-100" dirty="0"/>
              <a:t>나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명령어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한 오퍼랜드는 레지스터고</a:t>
            </a:r>
            <a:r>
              <a:rPr lang="en-US" altLang="ko-KR" b="0" spc="-100" dirty="0"/>
              <a:t>,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spc="-100" dirty="0"/>
              <a:t>   다른 한 오퍼랜드는 메모리 주소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885663" cy="3456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8169AA1-0E1F-4642-AC4A-6E8774F0CFF7}"/>
                  </a:ext>
                </a:extLst>
              </p14:cNvPr>
              <p14:cNvContentPartPr/>
              <p14:nvPr/>
            </p14:nvContentPartPr>
            <p14:xfrm>
              <a:off x="707882" y="1133092"/>
              <a:ext cx="2163240" cy="52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8169AA1-0E1F-4642-AC4A-6E8774F0C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882" y="1124452"/>
                <a:ext cx="2180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9C0D8F-4B39-473A-AF67-E77492EA4B33}"/>
                  </a:ext>
                </a:extLst>
              </p14:cNvPr>
              <p14:cNvContentPartPr/>
              <p14:nvPr/>
            </p14:nvContentPartPr>
            <p14:xfrm>
              <a:off x="6001322" y="3568852"/>
              <a:ext cx="471960" cy="36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9C0D8F-4B39-473A-AF67-E77492EA4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2322" y="3560212"/>
                <a:ext cx="489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F71BD32-2106-4601-B964-5DD117ABA34C}"/>
                  </a:ext>
                </a:extLst>
              </p14:cNvPr>
              <p14:cNvContentPartPr/>
              <p14:nvPr/>
            </p14:nvContentPartPr>
            <p14:xfrm>
              <a:off x="7520882" y="4352572"/>
              <a:ext cx="655920" cy="18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F71BD32-2106-4601-B964-5DD117ABA3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2242" y="4343932"/>
                <a:ext cx="67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4B02185-9755-412F-B628-C8915FFEDB5B}"/>
                  </a:ext>
                </a:extLst>
              </p14:cNvPr>
              <p14:cNvContentPartPr/>
              <p14:nvPr/>
            </p14:nvContentPartPr>
            <p14:xfrm>
              <a:off x="7494962" y="4815172"/>
              <a:ext cx="722880" cy="260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4B02185-9755-412F-B628-C8915FFEDB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5962" y="4806532"/>
                <a:ext cx="740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3940BE1-AE8C-4442-9225-CDCCD468C96C}"/>
                  </a:ext>
                </a:extLst>
              </p14:cNvPr>
              <p14:cNvContentPartPr/>
              <p14:nvPr/>
            </p14:nvContentPartPr>
            <p14:xfrm>
              <a:off x="5318402" y="3645532"/>
              <a:ext cx="179640" cy="115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3940BE1-AE8C-4442-9225-CDCCD468C9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9402" y="3636532"/>
                <a:ext cx="1972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5DD227D-32BC-4368-BED8-12FA13481AD2}"/>
                  </a:ext>
                </a:extLst>
              </p14:cNvPr>
              <p14:cNvContentPartPr/>
              <p14:nvPr/>
            </p14:nvContentPartPr>
            <p14:xfrm>
              <a:off x="720842" y="3703492"/>
              <a:ext cx="2973600" cy="122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5DD227D-32BC-4368-BED8-12FA13481A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2202" y="3694492"/>
                <a:ext cx="2991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D514AD-9F1F-4B9F-9292-C88F795CC78B}"/>
                  </a:ext>
                </a:extLst>
              </p14:cNvPr>
              <p14:cNvContentPartPr/>
              <p14:nvPr/>
            </p14:nvContentPartPr>
            <p14:xfrm>
              <a:off x="1699682" y="3978892"/>
              <a:ext cx="289080" cy="26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D514AD-9F1F-4B9F-9292-C88F795CC7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1042" y="3969892"/>
                <a:ext cx="306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4B4D365-0841-476B-9AAA-0D38767666CB}"/>
                  </a:ext>
                </a:extLst>
              </p14:cNvPr>
              <p14:cNvContentPartPr/>
              <p14:nvPr/>
            </p14:nvContentPartPr>
            <p14:xfrm>
              <a:off x="3257762" y="4291012"/>
              <a:ext cx="69480" cy="10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4B4D365-0841-476B-9AAA-0D38767666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9122" y="4282372"/>
                <a:ext cx="871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22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indirect addressing mode)</a:t>
            </a:r>
          </a:p>
          <a:p>
            <a:pPr marL="452438" indent="-182563">
              <a:spcBef>
                <a:spcPts val="60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주소를 명령어에는 포함하지 않음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메모리의 주소는 레지스터에 저장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포인터</a:t>
            </a:r>
            <a:r>
              <a:rPr lang="en-US" altLang="ko-KR" b="0" spc="-100" dirty="0"/>
              <a:t>(pointer)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 간접 주소 지정의 가장 큰 장점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명령어에 전체 메모리 주소가 없어도 메모리 참조가능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1769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58244"/>
            <a:ext cx="8020347" cy="36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9BC52-6F10-4F1B-845E-DB80020EA37E}"/>
              </a:ext>
            </a:extLst>
          </p:cNvPr>
          <p:cNvSpPr txBox="1"/>
          <p:nvPr/>
        </p:nvSpPr>
        <p:spPr>
          <a:xfrm>
            <a:off x="611560" y="3815328"/>
            <a:ext cx="2592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R7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레지스터가 가리키는 주소의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메인메모리에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있는 값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만약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MOVE R12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이엇으면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R12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레지스터엔 데이터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값이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들어가게됨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90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레지스터 </a:t>
            </a:r>
            <a:r>
              <a:rPr lang="en-US" altLang="ko-KR" sz="1800" spc="-100" dirty="0"/>
              <a:t>R1</a:t>
            </a:r>
            <a:r>
              <a:rPr lang="ko-KR" altLang="en-US" sz="1800" spc="-100" dirty="0"/>
              <a:t>에 있는 요소의 합계 계산 예</a:t>
            </a:r>
            <a:endParaRPr lang="en-US" altLang="ko-KR" sz="180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spc="-100" dirty="0"/>
              <a:t>요소가 </a:t>
            </a:r>
            <a:r>
              <a:rPr lang="en-US" altLang="ko-KR" b="0" spc="-100" dirty="0"/>
              <a:t>100</a:t>
            </a:r>
            <a:r>
              <a:rPr lang="ko-KR" altLang="en-US" b="0" spc="-100" dirty="0"/>
              <a:t>개인 </a:t>
            </a:r>
            <a:r>
              <a:rPr lang="en-US" altLang="ko-KR" b="0" spc="-100" dirty="0"/>
              <a:t>1</a:t>
            </a:r>
            <a:r>
              <a:rPr lang="ko-KR" altLang="en-US" b="0" spc="-100" dirty="0"/>
              <a:t>차원 정수 배열의 요소를 단계별로 설명하는 루프를 생각해 보자</a:t>
            </a:r>
            <a:r>
              <a:rPr lang="en-US" altLang="ko-KR" b="0" spc="-100" dirty="0"/>
              <a:t>. </a:t>
            </a:r>
            <a:br>
              <a:rPr lang="en-US" altLang="ko-KR" b="0" spc="-100" dirty="0"/>
            </a:br>
            <a:r>
              <a:rPr lang="ko-KR" altLang="en-US" b="0" spc="-100" dirty="0"/>
              <a:t>루프 외부에서는 </a:t>
            </a:r>
            <a:r>
              <a:rPr lang="en-US" altLang="ko-KR" b="0" spc="-100" dirty="0"/>
              <a:t>R2 </a:t>
            </a:r>
            <a:r>
              <a:rPr lang="ko-KR" altLang="en-US" b="0" spc="-100" dirty="0"/>
              <a:t>같은 다른 레지스터를 배열의 첫 번째 요소를 가리키도록 설정할 수 있으며 </a:t>
            </a:r>
            <a:br>
              <a:rPr lang="en-US" altLang="ko-KR" b="0" spc="-100" dirty="0"/>
            </a:br>
            <a:r>
              <a:rPr lang="ko-KR" altLang="en-US" b="0" spc="-100" dirty="0"/>
              <a:t>다른 레지스터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예를 들어 </a:t>
            </a:r>
            <a:r>
              <a:rPr lang="en-US" altLang="ko-KR" b="0" spc="-100" dirty="0"/>
              <a:t>R3</a:t>
            </a:r>
            <a:r>
              <a:rPr lang="ko-KR" altLang="en-US" b="0" spc="-100" dirty="0"/>
              <a:t>은 배열을 벗어나는 첫 번째 주소를 가리키도록 설정할 수 있다</a:t>
            </a:r>
            <a:r>
              <a:rPr lang="en-US" altLang="ko-KR" b="0" spc="-100" dirty="0"/>
              <a:t>. </a:t>
            </a:r>
            <a:br>
              <a:rPr lang="en-US" altLang="ko-KR" b="0" spc="-100" dirty="0"/>
            </a:br>
            <a:r>
              <a:rPr lang="ko-KR" altLang="en-US" b="0" spc="-100" dirty="0"/>
              <a:t>배열이 </a:t>
            </a:r>
            <a:r>
              <a:rPr lang="en-US" altLang="ko-KR" b="0" spc="-100" dirty="0"/>
              <a:t>4</a:t>
            </a:r>
            <a:r>
              <a:rPr lang="ko-KR" altLang="en-US" b="0" spc="-100" dirty="0"/>
              <a:t>바이트</a:t>
            </a:r>
            <a:r>
              <a:rPr lang="en-US" altLang="ko-KR" b="0" spc="-100" dirty="0"/>
              <a:t>(32</a:t>
            </a:r>
            <a:r>
              <a:rPr lang="ko-KR" altLang="en-US" b="0" spc="-100" dirty="0"/>
              <a:t>비트 정수</a:t>
            </a:r>
            <a:r>
              <a:rPr lang="en-US" altLang="ko-KR" b="0" spc="-100" dirty="0"/>
              <a:t>)</a:t>
            </a:r>
            <a:r>
              <a:rPr lang="ko-KR" altLang="en-US" b="0" spc="-100" dirty="0"/>
              <a:t>인 정수 </a:t>
            </a:r>
            <a:r>
              <a:rPr lang="en-US" altLang="ko-KR" b="0" spc="-100" dirty="0"/>
              <a:t>100</a:t>
            </a:r>
            <a:r>
              <a:rPr lang="ko-KR" altLang="en-US" b="0" spc="-100" dirty="0"/>
              <a:t>개가 있는 경우 배열이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에서 시작하면 배열을 벗어나는 첫 번째 주소는 </a:t>
            </a:r>
            <a:r>
              <a:rPr lang="en-US" altLang="ko-KR" b="0" spc="-100" dirty="0"/>
              <a:t>A+400</a:t>
            </a:r>
            <a:r>
              <a:rPr lang="ko-KR" altLang="en-US" b="0" spc="-100" dirty="0"/>
              <a:t>이 된다</a:t>
            </a:r>
            <a:r>
              <a:rPr lang="en-US" altLang="ko-KR" b="0" spc="-100" dirty="0"/>
              <a:t>. </a:t>
            </a:r>
            <a:r>
              <a:rPr lang="ko-KR" altLang="en-US" b="0" spc="-100" dirty="0"/>
              <a:t>이 계산을 수행하는 일반적인 어셈블리 코드는 다음과 같다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특이한 점 </a:t>
            </a:r>
            <a:r>
              <a:rPr lang="en-US" altLang="ko-KR" spc="-100" dirty="0"/>
              <a:t>: </a:t>
            </a:r>
            <a:r>
              <a:rPr lang="ko-KR" altLang="en-US" spc="-100" dirty="0"/>
              <a:t>루프 자체에 메모리 주소가 포함되지 않음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네 번째 명령어 </a:t>
            </a:r>
            <a:r>
              <a:rPr lang="en-US" altLang="ko-KR" spc="-100" dirty="0"/>
              <a:t>: </a:t>
            </a:r>
            <a:r>
              <a:rPr lang="ko-KR" altLang="en-US" spc="-100" dirty="0"/>
              <a:t>레지스터 주소 지정과 레지스터 간접 주소 지정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다섯 번째 명령어 </a:t>
            </a:r>
            <a:r>
              <a:rPr lang="en-US" altLang="ko-KR" spc="-100" dirty="0"/>
              <a:t>: </a:t>
            </a:r>
            <a:r>
              <a:rPr lang="ko-KR" altLang="en-US" spc="-100" dirty="0"/>
              <a:t>레지스터 주소 지정과 즉시 주소 지정을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여섯 번째 명령어 </a:t>
            </a:r>
            <a:r>
              <a:rPr lang="en-US" altLang="ko-KR" spc="-100" dirty="0"/>
              <a:t>: </a:t>
            </a:r>
            <a:r>
              <a:rPr lang="ko-KR" altLang="en-US" spc="-100" dirty="0"/>
              <a:t>둘 다 레지스터 주소 지정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1" y="2708920"/>
            <a:ext cx="7994593" cy="2064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3CF8945-9D03-47E6-94E0-C94E690E0E9E}"/>
                  </a:ext>
                </a:extLst>
              </p14:cNvPr>
              <p14:cNvContentPartPr/>
              <p14:nvPr/>
            </p14:nvContentPartPr>
            <p14:xfrm>
              <a:off x="1326362" y="1362772"/>
              <a:ext cx="1982520" cy="119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3CF8945-9D03-47E6-94E0-C94E690E0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7362" y="1354132"/>
                <a:ext cx="2000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9F5C4DB-E3FA-4034-845F-C8B95983010F}"/>
                  </a:ext>
                </a:extLst>
              </p14:cNvPr>
              <p14:cNvContentPartPr/>
              <p14:nvPr/>
            </p14:nvContentPartPr>
            <p14:xfrm>
              <a:off x="6014282" y="2279332"/>
              <a:ext cx="119520" cy="8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9F5C4DB-E3FA-4034-845F-C8B9598301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5282" y="2270692"/>
                <a:ext cx="137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87B0E47-78F2-4272-ADF5-A645A88EC44C}"/>
                  </a:ext>
                </a:extLst>
              </p14:cNvPr>
              <p14:cNvContentPartPr/>
              <p14:nvPr/>
            </p14:nvContentPartPr>
            <p14:xfrm>
              <a:off x="1210442" y="2266012"/>
              <a:ext cx="2338560" cy="92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87B0E47-78F2-4272-ADF5-A645A88EC4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1442" y="2257012"/>
                <a:ext cx="23562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A959FD-B3C8-433F-9B0E-5AD55161EDEC}"/>
              </a:ext>
            </a:extLst>
          </p:cNvPr>
          <p:cNvGrpSpPr/>
          <p:nvPr/>
        </p:nvGrpSpPr>
        <p:grpSpPr>
          <a:xfrm>
            <a:off x="5203922" y="333892"/>
            <a:ext cx="3170520" cy="780120"/>
            <a:chOff x="5203922" y="333892"/>
            <a:chExt cx="3170520" cy="7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5576FAA-04B4-4EBB-AAF0-09C5DDBC4767}"/>
                    </a:ext>
                  </a:extLst>
                </p14:cNvPr>
                <p14:cNvContentPartPr/>
                <p14:nvPr/>
              </p14:nvContentPartPr>
              <p14:xfrm>
                <a:off x="5203922" y="333892"/>
                <a:ext cx="3170520" cy="389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5576FAA-04B4-4EBB-AAF0-09C5DDBC47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5282" y="325252"/>
                  <a:ext cx="3188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9620230-5E9B-4A16-A09B-6A04274B1CE6}"/>
                    </a:ext>
                  </a:extLst>
                </p14:cNvPr>
                <p14:cNvContentPartPr/>
                <p14:nvPr/>
              </p14:nvContentPartPr>
              <p14:xfrm>
                <a:off x="5266922" y="719452"/>
                <a:ext cx="125640" cy="40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9620230-5E9B-4A16-A09B-6A04274B1C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282" y="710452"/>
                  <a:ext cx="143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B087C95-E1C8-4B15-B2C8-131ED15D35E0}"/>
                    </a:ext>
                  </a:extLst>
                </p14:cNvPr>
                <p14:cNvContentPartPr/>
                <p14:nvPr/>
              </p14:nvContentPartPr>
              <p14:xfrm>
                <a:off x="5331362" y="733852"/>
                <a:ext cx="360" cy="12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B087C95-E1C8-4B15-B2C8-131ED15D35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22362" y="725212"/>
                  <a:ext cx="18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22AE775-0F9D-4246-A4E1-C8831C6FD9FF}"/>
                    </a:ext>
                  </a:extLst>
                </p14:cNvPr>
                <p14:cNvContentPartPr/>
                <p14:nvPr/>
              </p14:nvContentPartPr>
              <p14:xfrm>
                <a:off x="5278802" y="903772"/>
                <a:ext cx="88920" cy="210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22AE775-0F9D-4246-A4E1-C8831C6FD9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70162" y="894772"/>
                  <a:ext cx="106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CB3C492-0263-4EAE-840D-9CB7CEE33835}"/>
                    </a:ext>
                  </a:extLst>
                </p14:cNvPr>
                <p14:cNvContentPartPr/>
                <p14:nvPr/>
              </p14:nvContentPartPr>
              <p14:xfrm>
                <a:off x="5292842" y="1004212"/>
                <a:ext cx="11448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CB3C492-0263-4EAE-840D-9CB7CEE338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84202" y="995212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282CF0-D116-44D7-B5EA-524E587805C9}"/>
              </a:ext>
            </a:extLst>
          </p:cNvPr>
          <p:cNvGrpSpPr/>
          <p:nvPr/>
        </p:nvGrpSpPr>
        <p:grpSpPr>
          <a:xfrm>
            <a:off x="8229002" y="733852"/>
            <a:ext cx="124560" cy="153360"/>
            <a:chOff x="8229002" y="733852"/>
            <a:chExt cx="12456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953B608-E3C1-443B-9C81-52899156F8EE}"/>
                    </a:ext>
                  </a:extLst>
                </p14:cNvPr>
                <p14:cNvContentPartPr/>
                <p14:nvPr/>
              </p14:nvContentPartPr>
              <p14:xfrm>
                <a:off x="8229002" y="738532"/>
                <a:ext cx="124560" cy="42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953B608-E3C1-443B-9C81-52899156F8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20002" y="729532"/>
                  <a:ext cx="142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359F53C-1A07-4574-831E-57A0E53423A4}"/>
                    </a:ext>
                  </a:extLst>
                </p14:cNvPr>
                <p14:cNvContentPartPr/>
                <p14:nvPr/>
              </p14:nvContentPartPr>
              <p14:xfrm>
                <a:off x="8293802" y="733852"/>
                <a:ext cx="360" cy="153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359F53C-1A07-4574-831E-57A0E53423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84802" y="725212"/>
                  <a:ext cx="18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14839A-1B86-4156-BFED-2029449F1588}"/>
              </a:ext>
            </a:extLst>
          </p:cNvPr>
          <p:cNvGrpSpPr/>
          <p:nvPr/>
        </p:nvGrpSpPr>
        <p:grpSpPr>
          <a:xfrm>
            <a:off x="8010482" y="1001692"/>
            <a:ext cx="647640" cy="168840"/>
            <a:chOff x="8010482" y="1001692"/>
            <a:chExt cx="6476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527BD42-8ECF-4DC7-A31A-3952B901B474}"/>
                    </a:ext>
                  </a:extLst>
                </p14:cNvPr>
                <p14:cNvContentPartPr/>
                <p14:nvPr/>
              </p14:nvContentPartPr>
              <p14:xfrm>
                <a:off x="8022002" y="1007092"/>
                <a:ext cx="79200" cy="137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527BD42-8ECF-4DC7-A31A-3952B901B4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3002" y="998452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8AFF39-D4B3-41BD-A07A-1855152FD861}"/>
                    </a:ext>
                  </a:extLst>
                </p14:cNvPr>
                <p14:cNvContentPartPr/>
                <p14:nvPr/>
              </p14:nvContentPartPr>
              <p14:xfrm>
                <a:off x="8010482" y="1068292"/>
                <a:ext cx="88200" cy="13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8AFF39-D4B3-41BD-A07A-1855152FD8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01482" y="1059652"/>
                  <a:ext cx="105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3499655-AC84-482F-94E3-957D9B1A4921}"/>
                    </a:ext>
                  </a:extLst>
                </p14:cNvPr>
                <p14:cNvContentPartPr/>
                <p14:nvPr/>
              </p14:nvContentPartPr>
              <p14:xfrm>
                <a:off x="8229002" y="1017172"/>
                <a:ext cx="360" cy="153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3499655-AC84-482F-94E3-957D9B1A49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20002" y="1008532"/>
                  <a:ext cx="18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26EB4D0-C9F1-4841-B46B-8AE30B54CC25}"/>
                    </a:ext>
                  </a:extLst>
                </p14:cNvPr>
                <p14:cNvContentPartPr/>
                <p14:nvPr/>
              </p14:nvContentPartPr>
              <p14:xfrm>
                <a:off x="8151962" y="1081612"/>
                <a:ext cx="161280" cy="5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26EB4D0-C9F1-4841-B46B-8AE30B54CC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43322" y="1072612"/>
                  <a:ext cx="178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6A0BB5B-8571-423C-841B-1D9856B48071}"/>
                    </a:ext>
                  </a:extLst>
                </p14:cNvPr>
                <p14:cNvContentPartPr/>
                <p14:nvPr/>
              </p14:nvContentPartPr>
              <p14:xfrm>
                <a:off x="8299562" y="1004212"/>
                <a:ext cx="160560" cy="66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6A0BB5B-8571-423C-841B-1D9856B48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0922" y="995212"/>
                  <a:ext cx="178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5EC9D19-A5B4-48E8-BEEB-D2C73A752243}"/>
                    </a:ext>
                  </a:extLst>
                </p14:cNvPr>
                <p14:cNvContentPartPr/>
                <p14:nvPr/>
              </p14:nvContentPartPr>
              <p14:xfrm>
                <a:off x="8370482" y="1017172"/>
                <a:ext cx="360" cy="14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5EC9D19-A5B4-48E8-BEEB-D2C73A7522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61842" y="1008532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E987B6F-BA7B-4F95-BB46-F2A582E1D670}"/>
                    </a:ext>
                  </a:extLst>
                </p14:cNvPr>
                <p14:cNvContentPartPr/>
                <p14:nvPr/>
              </p14:nvContentPartPr>
              <p14:xfrm>
                <a:off x="8461202" y="1004212"/>
                <a:ext cx="6660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E987B6F-BA7B-4F95-BB46-F2A582E1D6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2562" y="995212"/>
                  <a:ext cx="84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112A082-92AB-4C43-8622-D0F83C6D421B}"/>
                    </a:ext>
                  </a:extLst>
                </p14:cNvPr>
                <p14:cNvContentPartPr/>
                <p14:nvPr/>
              </p14:nvContentPartPr>
              <p14:xfrm>
                <a:off x="8574242" y="1001692"/>
                <a:ext cx="83880" cy="119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112A082-92AB-4C43-8622-D0F83C6D42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65602" y="993052"/>
                  <a:ext cx="1015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C73A11A-ED04-469E-A2FC-016EE892A703}"/>
                  </a:ext>
                </a:extLst>
              </p14:cNvPr>
              <p14:cNvContentPartPr/>
              <p14:nvPr/>
            </p14:nvContentPartPr>
            <p14:xfrm>
              <a:off x="2523722" y="3875212"/>
              <a:ext cx="295560" cy="26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C73A11A-ED04-469E-A2FC-016EE892A7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14722" y="3866572"/>
                <a:ext cx="313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5A5A9BD6-70E6-467A-86F3-FE1419232917}"/>
                  </a:ext>
                </a:extLst>
              </p14:cNvPr>
              <p14:cNvContentPartPr/>
              <p14:nvPr/>
            </p14:nvContentPartPr>
            <p14:xfrm>
              <a:off x="592322" y="3834892"/>
              <a:ext cx="397800" cy="414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5A5A9BD6-70E6-467A-86F3-FE14192329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3322" y="3825892"/>
                <a:ext cx="415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09ED91C-47FA-40EE-88D9-C71F2523EFDF}"/>
                  </a:ext>
                </a:extLst>
              </p14:cNvPr>
              <p14:cNvContentPartPr/>
              <p14:nvPr/>
            </p14:nvContentPartPr>
            <p14:xfrm>
              <a:off x="1957082" y="4699972"/>
              <a:ext cx="552600" cy="291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09ED91C-47FA-40EE-88D9-C71F2523EF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48442" y="4690972"/>
                <a:ext cx="570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B6DEF67-161A-4AC2-8911-252843CC8CC0}"/>
                  </a:ext>
                </a:extLst>
              </p14:cNvPr>
              <p14:cNvContentPartPr/>
              <p14:nvPr/>
            </p14:nvContentPartPr>
            <p14:xfrm>
              <a:off x="2536682" y="3697732"/>
              <a:ext cx="233280" cy="759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B6DEF67-161A-4AC2-8911-252843CC8C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83042" y="3589732"/>
                <a:ext cx="340920" cy="291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50966F11-4488-46DC-A959-0546211CBE09}"/>
              </a:ext>
            </a:extLst>
          </p:cNvPr>
          <p:cNvSpPr/>
          <p:nvPr/>
        </p:nvSpPr>
        <p:spPr>
          <a:xfrm>
            <a:off x="6444208" y="5019405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00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 fontScale="85000" lnSpcReduction="20000"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dirty="0"/>
              <a:t>레지스터 </a:t>
            </a:r>
            <a:r>
              <a:rPr lang="en-US" altLang="ko-KR" sz="1800" dirty="0"/>
              <a:t>R1</a:t>
            </a:r>
            <a:r>
              <a:rPr lang="ko-KR" altLang="en-US" sz="1800" dirty="0"/>
              <a:t>에 있는 요소의 합계 계산 예</a:t>
            </a:r>
            <a:endParaRPr lang="en-US" altLang="ko-KR" sz="180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dirty="0"/>
              <a:t>요소가 </a:t>
            </a:r>
            <a:r>
              <a:rPr lang="en-US" altLang="ko-KR" b="0" dirty="0"/>
              <a:t>100</a:t>
            </a:r>
            <a:r>
              <a:rPr lang="ko-KR" altLang="en-US" b="0" dirty="0"/>
              <a:t>개인 </a:t>
            </a:r>
            <a:r>
              <a:rPr lang="en-US" altLang="ko-KR" b="0" dirty="0"/>
              <a:t>1</a:t>
            </a:r>
            <a:r>
              <a:rPr lang="ko-KR" altLang="en-US" b="0" dirty="0"/>
              <a:t>차원 정수 배열의 요소를 단계별로 설명하는 루프를 생각해 보자</a:t>
            </a:r>
            <a:r>
              <a:rPr lang="en-US" altLang="ko-KR" b="0" dirty="0"/>
              <a:t>. </a:t>
            </a:r>
            <a:br>
              <a:rPr lang="en-US" altLang="ko-KR" b="0" dirty="0"/>
            </a:br>
            <a:r>
              <a:rPr lang="ko-KR" altLang="en-US" b="0" dirty="0"/>
              <a:t>루프 외부에서는 </a:t>
            </a:r>
            <a:r>
              <a:rPr lang="en-US" altLang="ko-KR" b="0" dirty="0"/>
              <a:t>R2 </a:t>
            </a:r>
            <a:r>
              <a:rPr lang="ko-KR" altLang="en-US" b="0" dirty="0"/>
              <a:t>같은 다른 레지스터를 배열의 첫 번째 요소를 가리키도록 설정할 수 있으며 </a:t>
            </a:r>
            <a:br>
              <a:rPr lang="en-US" altLang="ko-KR" b="0" dirty="0"/>
            </a:br>
            <a:r>
              <a:rPr lang="ko-KR" altLang="en-US" b="0" dirty="0"/>
              <a:t>다른 레지스터</a:t>
            </a:r>
            <a:r>
              <a:rPr lang="en-US" altLang="ko-KR" b="0" dirty="0"/>
              <a:t>, </a:t>
            </a:r>
            <a:r>
              <a:rPr lang="ko-KR" altLang="en-US" b="0" dirty="0"/>
              <a:t>예를 들어 </a:t>
            </a:r>
            <a:r>
              <a:rPr lang="en-US" altLang="ko-KR" b="0" dirty="0"/>
              <a:t>R3</a:t>
            </a:r>
            <a:r>
              <a:rPr lang="ko-KR" altLang="en-US" b="0" dirty="0"/>
              <a:t>은 배열을 벗어나는 첫 번째 주소를 가리키도록 설정할 수 있다</a:t>
            </a:r>
            <a:r>
              <a:rPr lang="en-US" altLang="ko-KR" b="0" dirty="0"/>
              <a:t>. </a:t>
            </a:r>
            <a:br>
              <a:rPr lang="en-US" altLang="ko-KR" b="0" dirty="0"/>
            </a:br>
            <a:r>
              <a:rPr lang="ko-KR" altLang="en-US" b="0" dirty="0"/>
              <a:t>배열이 </a:t>
            </a:r>
            <a:r>
              <a:rPr lang="en-US" altLang="ko-KR" b="0" dirty="0"/>
              <a:t>4</a:t>
            </a:r>
            <a:r>
              <a:rPr lang="ko-KR" altLang="en-US" b="0" dirty="0"/>
              <a:t>바이트</a:t>
            </a:r>
            <a:r>
              <a:rPr lang="en-US" altLang="ko-KR" b="0" dirty="0"/>
              <a:t>(32</a:t>
            </a:r>
            <a:r>
              <a:rPr lang="ko-KR" altLang="en-US" b="0" dirty="0"/>
              <a:t>비트 정수</a:t>
            </a:r>
            <a:r>
              <a:rPr lang="en-US" altLang="ko-KR" b="0" dirty="0"/>
              <a:t>)</a:t>
            </a:r>
            <a:r>
              <a:rPr lang="ko-KR" altLang="en-US" b="0" dirty="0"/>
              <a:t>인 정수 </a:t>
            </a:r>
            <a:r>
              <a:rPr lang="en-US" altLang="ko-KR" b="0" dirty="0"/>
              <a:t>100</a:t>
            </a:r>
            <a:r>
              <a:rPr lang="ko-KR" altLang="en-US" b="0" dirty="0"/>
              <a:t>개가 있는 경우 배열이 </a:t>
            </a:r>
            <a:r>
              <a:rPr lang="en-US" altLang="ko-KR" b="0" dirty="0"/>
              <a:t>A</a:t>
            </a:r>
            <a:r>
              <a:rPr lang="ko-KR" altLang="en-US" b="0" dirty="0"/>
              <a:t>에서 시작하면 배열을 벗어나는 첫 번째 주소는 </a:t>
            </a:r>
            <a:r>
              <a:rPr lang="en-US" altLang="ko-KR" b="0" dirty="0"/>
              <a:t>A+400</a:t>
            </a:r>
            <a:r>
              <a:rPr lang="ko-KR" altLang="en-US" b="0" dirty="0"/>
              <a:t>이 된다</a:t>
            </a:r>
            <a:r>
              <a:rPr lang="en-US" altLang="ko-KR" b="0" dirty="0"/>
              <a:t>. </a:t>
            </a:r>
            <a:r>
              <a:rPr lang="ko-KR" altLang="en-US" b="0" dirty="0"/>
              <a:t>이 계산을 수행하는 일반적인 어셈블리 코드는 다음과 같다</a:t>
            </a:r>
            <a:r>
              <a:rPr lang="en-US" altLang="ko-KR" b="0" dirty="0"/>
              <a:t>.</a:t>
            </a:r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특이한 점 </a:t>
            </a:r>
            <a:r>
              <a:rPr lang="en-US" altLang="ko-KR" sz="1300" dirty="0"/>
              <a:t>: </a:t>
            </a:r>
            <a:r>
              <a:rPr lang="ko-KR" altLang="en-US" sz="1300" dirty="0"/>
              <a:t>루프 자체에 메모리 주소가 포함되지 않음</a:t>
            </a:r>
            <a:endParaRPr lang="en-US" altLang="ko-KR" sz="130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네 번째 명령어 </a:t>
            </a:r>
            <a:r>
              <a:rPr lang="en-US" altLang="ko-KR" sz="1300" dirty="0"/>
              <a:t>: </a:t>
            </a:r>
            <a:r>
              <a:rPr lang="ko-KR" altLang="en-US" sz="1300" dirty="0"/>
              <a:t>레지스터 주소 지정과 레지스터 간접 주소 지정</a:t>
            </a:r>
            <a:endParaRPr lang="en-US" altLang="ko-KR" sz="130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다섯 번째 명령어 </a:t>
            </a:r>
            <a:r>
              <a:rPr lang="en-US" altLang="ko-KR" sz="1300" dirty="0"/>
              <a:t>: </a:t>
            </a:r>
            <a:r>
              <a:rPr lang="ko-KR" altLang="en-US" sz="1300" dirty="0"/>
              <a:t>레지스터 주소 지정과 즉시 주소 지정을</a:t>
            </a:r>
            <a:endParaRPr lang="en-US" altLang="ko-KR" sz="1300" dirty="0"/>
          </a:p>
          <a:p>
            <a:pPr marL="449263" lvl="1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300" dirty="0"/>
              <a:t>- </a:t>
            </a:r>
            <a:r>
              <a:rPr lang="ko-KR" altLang="en-US" sz="1300" dirty="0"/>
              <a:t>여섯 번째 명령어 </a:t>
            </a:r>
            <a:r>
              <a:rPr lang="en-US" altLang="ko-KR" sz="1300" dirty="0"/>
              <a:t>: </a:t>
            </a:r>
            <a:r>
              <a:rPr lang="ko-KR" altLang="en-US" sz="1300" dirty="0"/>
              <a:t>둘 다 레지스터 주소 지정</a:t>
            </a:r>
            <a:endParaRPr lang="en-US" altLang="ko-KR" sz="1300" dirty="0"/>
          </a:p>
          <a:p>
            <a:pPr marL="452438" indent="-182563"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dirty="0"/>
              <a:t>BLT(Branch Less Than) : </a:t>
            </a:r>
            <a:r>
              <a:rPr lang="ko-KR" altLang="en-US" sz="1700" b="0" dirty="0"/>
              <a:t>메모리 주소를 사용 가능하지만</a:t>
            </a:r>
            <a:r>
              <a:rPr lang="en-US" altLang="ko-KR" sz="1700" b="0" dirty="0"/>
              <a:t>, BLT </a:t>
            </a:r>
            <a:r>
              <a:rPr lang="ko-KR" altLang="en-US" sz="1700" b="0" dirty="0"/>
              <a:t>명령어 자체에 상대적인 </a:t>
            </a:r>
            <a:r>
              <a:rPr lang="en-US" altLang="ko-KR" sz="1700" b="0" dirty="0"/>
              <a:t>8</a:t>
            </a:r>
            <a:r>
              <a:rPr lang="ko-KR" altLang="en-US" sz="1700" b="0" dirty="0"/>
              <a:t>비트 변위로 분기할 주소를 지정할 때가 많음</a:t>
            </a:r>
            <a:endParaRPr lang="en-US" altLang="ko-KR" sz="1700" b="0" dirty="0"/>
          </a:p>
          <a:p>
            <a:pPr marL="452438" indent="-182563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dirty="0"/>
              <a:t>메모리 주소의 사용을 완전히 피함으로써 짧고 빠른 루프</a:t>
            </a:r>
            <a:r>
              <a:rPr lang="en-US" altLang="ko-KR" sz="1700" b="0" dirty="0"/>
              <a:t> </a:t>
            </a:r>
            <a:r>
              <a:rPr lang="ko-KR" altLang="en-US" sz="1700" b="0" dirty="0"/>
              <a:t>가능</a:t>
            </a:r>
            <a:endParaRPr lang="en-US" altLang="ko-KR" sz="1700" b="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6976127" cy="18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25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여러 주소 지정 방식 사용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첫 번째 명령어에서 오퍼랜드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목적지</a:t>
            </a:r>
            <a:r>
              <a:rPr lang="en-US" altLang="ko-KR" b="0" spc="-100" dirty="0"/>
              <a:t>) </a:t>
            </a:r>
            <a:r>
              <a:rPr lang="ko-KR" altLang="en-US" b="0" spc="-100" dirty="0"/>
              <a:t>하나는 레지스터 주소 지정이고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다른 오퍼랜드는 즉시 주소 지정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상수</a:t>
            </a:r>
            <a:r>
              <a:rPr lang="en-US" altLang="ko-KR" b="0" spc="-100" dirty="0"/>
              <a:t>) 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두 번째 명령어는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의 주소를 </a:t>
            </a:r>
            <a:r>
              <a:rPr lang="en-US" altLang="ko-KR" b="0" spc="-100" dirty="0"/>
              <a:t>R2</a:t>
            </a:r>
            <a:r>
              <a:rPr lang="ko-KR" altLang="en-US" b="0" spc="-100" dirty="0"/>
              <a:t>에 저장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세 번째 명령어는 배열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를 벗어나 나타나는 첫 번째 워드 주소</a:t>
            </a: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</p:spTree>
    <p:extLst>
      <p:ext uri="{BB962C8B-B14F-4D97-AF65-F5344CB8AC3E}">
        <p14:creationId xmlns:p14="http://schemas.microsoft.com/office/powerpoint/2010/main" val="336709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변위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(displacement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레지스터에 저장된 주소에 변위</a:t>
            </a:r>
            <a:r>
              <a:rPr lang="en-US" altLang="ko-KR" sz="1700" b="0" spc="-100" dirty="0"/>
              <a:t>(offset: </a:t>
            </a:r>
            <a:r>
              <a:rPr lang="ko-KR" altLang="en-US" sz="1700" b="0" spc="-100" dirty="0"/>
              <a:t>오프셋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더해 실제 오퍼랜드가 저장된 메모리 위치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462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43964"/>
            <a:ext cx="5572671" cy="3722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338615D-6AF5-40A9-B68F-F8F3DEF15217}"/>
                  </a:ext>
                </a:extLst>
              </p14:cNvPr>
              <p14:cNvContentPartPr/>
              <p14:nvPr/>
            </p14:nvContentPartPr>
            <p14:xfrm>
              <a:off x="694922" y="1080532"/>
              <a:ext cx="1608840" cy="52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338615D-6AF5-40A9-B68F-F8F3DEF15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282" y="1071892"/>
                <a:ext cx="16264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94722911-EC2E-43A1-A8FA-2DEB76E1A672}"/>
              </a:ext>
            </a:extLst>
          </p:cNvPr>
          <p:cNvGrpSpPr/>
          <p:nvPr/>
        </p:nvGrpSpPr>
        <p:grpSpPr>
          <a:xfrm>
            <a:off x="772322" y="1519372"/>
            <a:ext cx="4983120" cy="91080"/>
            <a:chOff x="772322" y="1519372"/>
            <a:chExt cx="498312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D93E42C-2535-49A7-89B3-2706CD00CF44}"/>
                    </a:ext>
                  </a:extLst>
                </p14:cNvPr>
                <p14:cNvContentPartPr/>
                <p14:nvPr/>
              </p14:nvContentPartPr>
              <p14:xfrm>
                <a:off x="772322" y="1519372"/>
                <a:ext cx="2561760" cy="910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D93E42C-2535-49A7-89B3-2706CD00CF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3322" y="1510732"/>
                  <a:ext cx="2579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F7E4B57-DA5B-41DF-9ECF-DE13771435CE}"/>
                    </a:ext>
                  </a:extLst>
                </p14:cNvPr>
                <p14:cNvContentPartPr/>
                <p14:nvPr/>
              </p14:nvContentPartPr>
              <p14:xfrm>
                <a:off x="3863282" y="1531612"/>
                <a:ext cx="1892160" cy="14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F7E4B57-DA5B-41DF-9ECF-DE13771435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54282" y="1522612"/>
                  <a:ext cx="190980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69C727-F956-455F-92EF-00B0F36A6172}"/>
                  </a:ext>
                </a:extLst>
              </p14:cNvPr>
              <p14:cNvContentPartPr/>
              <p14:nvPr/>
            </p14:nvContentPartPr>
            <p14:xfrm>
              <a:off x="6207602" y="1478332"/>
              <a:ext cx="2509560" cy="54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69C727-F956-455F-92EF-00B0F36A61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8602" y="1469332"/>
                <a:ext cx="25272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7559BA7-5E70-4E51-B891-9D58C567945E}"/>
                  </a:ext>
                </a:extLst>
              </p14:cNvPr>
              <p14:cNvContentPartPr/>
              <p14:nvPr/>
            </p14:nvContentPartPr>
            <p14:xfrm>
              <a:off x="707882" y="1879732"/>
              <a:ext cx="565200" cy="345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7559BA7-5E70-4E51-B891-9D58C56794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242" y="1870732"/>
                <a:ext cx="582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2BCCA17-FEEE-45A7-883E-590CD4C75715}"/>
                  </a:ext>
                </a:extLst>
              </p14:cNvPr>
              <p14:cNvContentPartPr/>
              <p14:nvPr/>
            </p14:nvContentPartPr>
            <p14:xfrm>
              <a:off x="682322" y="2227852"/>
              <a:ext cx="1068840" cy="37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2BCCA17-FEEE-45A7-883E-590CD4C757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322" y="2218852"/>
                <a:ext cx="1086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2D761D-7393-4CD3-B1F9-D327EA78A251}"/>
                  </a:ext>
                </a:extLst>
              </p14:cNvPr>
              <p14:cNvContentPartPr/>
              <p14:nvPr/>
            </p14:nvContentPartPr>
            <p14:xfrm>
              <a:off x="3335162" y="2588572"/>
              <a:ext cx="15325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2D761D-7393-4CD3-B1F9-D327EA78A2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6162" y="2579572"/>
                <a:ext cx="155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858AD1E-F4CB-45DE-9218-AD606DCA2585}"/>
                  </a:ext>
                </a:extLst>
              </p14:cNvPr>
              <p14:cNvContentPartPr/>
              <p14:nvPr/>
            </p14:nvContentPartPr>
            <p14:xfrm>
              <a:off x="7971602" y="2523412"/>
              <a:ext cx="335160" cy="26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858AD1E-F4CB-45DE-9218-AD606DCA25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2602" y="2514412"/>
                <a:ext cx="352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96ED2A6-9FFF-46A7-886C-9FD631B78CD9}"/>
                  </a:ext>
                </a:extLst>
              </p14:cNvPr>
              <p14:cNvContentPartPr/>
              <p14:nvPr/>
            </p14:nvContentPartPr>
            <p14:xfrm>
              <a:off x="4866962" y="3165292"/>
              <a:ext cx="568080" cy="302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96ED2A6-9FFF-46A7-886C-9FD631B78C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8322" y="3156652"/>
                <a:ext cx="5857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99081A3-8F96-4A25-9A33-F08DAD628DE2}"/>
                  </a:ext>
                </a:extLst>
              </p14:cNvPr>
              <p14:cNvContentPartPr/>
              <p14:nvPr/>
            </p14:nvContentPartPr>
            <p14:xfrm>
              <a:off x="3245162" y="5189572"/>
              <a:ext cx="1075680" cy="18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99081A3-8F96-4A25-9A33-F08DAD628D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6162" y="5180932"/>
                <a:ext cx="1093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08C71A-CD31-4D30-B500-1E3264032FA1}"/>
                  </a:ext>
                </a:extLst>
              </p14:cNvPr>
              <p14:cNvContentPartPr/>
              <p14:nvPr/>
            </p14:nvContentPartPr>
            <p14:xfrm>
              <a:off x="5007362" y="4878172"/>
              <a:ext cx="337680" cy="3657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08C71A-CD31-4D30-B500-1E3264032F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98722" y="4869532"/>
                <a:ext cx="355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8A92817-8F5A-4B35-A936-BAD15E7CEA8F}"/>
                  </a:ext>
                </a:extLst>
              </p14:cNvPr>
              <p14:cNvContentPartPr/>
              <p14:nvPr/>
            </p14:nvContentPartPr>
            <p14:xfrm>
              <a:off x="6748322" y="5176972"/>
              <a:ext cx="4496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8A92817-8F5A-4B35-A936-BAD15E7CEA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39322" y="5168332"/>
                <a:ext cx="46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3659E45-C99A-4C6F-A574-A86443CBCE0E}"/>
                  </a:ext>
                </a:extLst>
              </p14:cNvPr>
              <p14:cNvContentPartPr/>
              <p14:nvPr/>
            </p14:nvContentPartPr>
            <p14:xfrm>
              <a:off x="6526922" y="4917052"/>
              <a:ext cx="894240" cy="273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3659E45-C99A-4C6F-A574-A86443CBCE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18282" y="4908052"/>
                <a:ext cx="91188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702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인덱스 주소 지정</a:t>
            </a:r>
            <a:r>
              <a:rPr lang="en-US" altLang="ko-KR" b="0" spc="-100" dirty="0"/>
              <a:t>(indexed addressing mode)</a:t>
            </a:r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명시적 또는 암시적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에 일정한 변위를 더해 메모리 주소 참조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848600" cy="2144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42037A2-F89C-4008-9B36-2E0968290CF6}"/>
                  </a:ext>
                </a:extLst>
              </p14:cNvPr>
              <p14:cNvContentPartPr/>
              <p14:nvPr/>
            </p14:nvContentPartPr>
            <p14:xfrm>
              <a:off x="2098562" y="4107052"/>
              <a:ext cx="1186200" cy="46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42037A2-F89C-4008-9B36-2E0968290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9922" y="4098052"/>
                <a:ext cx="1203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8D6CC01-E571-4CB6-B8E6-0C9F8125596A}"/>
                  </a:ext>
                </a:extLst>
              </p14:cNvPr>
              <p14:cNvContentPartPr/>
              <p14:nvPr/>
            </p14:nvContentPartPr>
            <p14:xfrm>
              <a:off x="6928322" y="5485132"/>
              <a:ext cx="205200" cy="234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8D6CC01-E571-4CB6-B8E6-0C9F812559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9682" y="5476132"/>
                <a:ext cx="222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B52EAA7-97EF-41EA-A21A-CACFEF7B29C0}"/>
                  </a:ext>
                </a:extLst>
              </p14:cNvPr>
              <p14:cNvContentPartPr/>
              <p14:nvPr/>
            </p14:nvContentPartPr>
            <p14:xfrm>
              <a:off x="4983602" y="6464692"/>
              <a:ext cx="1299600" cy="648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52EAA7-97EF-41EA-A21A-CACFEF7B2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4962" y="6456052"/>
                <a:ext cx="1317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02DD206-B87F-441B-AB57-EEDFDF984286}"/>
                  </a:ext>
                </a:extLst>
              </p14:cNvPr>
              <p14:cNvContentPartPr/>
              <p14:nvPr/>
            </p14:nvContentPartPr>
            <p14:xfrm>
              <a:off x="6260162" y="5318452"/>
              <a:ext cx="297000" cy="594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02DD206-B87F-441B-AB57-EEDFDF9842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1522" y="5309812"/>
                <a:ext cx="3146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81672E0-5E38-4C09-A0AD-579F7E1BEEF6}"/>
                  </a:ext>
                </a:extLst>
              </p14:cNvPr>
              <p14:cNvContentPartPr/>
              <p14:nvPr/>
            </p14:nvContentPartPr>
            <p14:xfrm>
              <a:off x="6657962" y="5510332"/>
              <a:ext cx="212040" cy="217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81672E0-5E38-4C09-A0AD-579F7E1BEE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9322" y="5501332"/>
                <a:ext cx="2296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DE46CB-5C19-410A-9120-058D58EA93EB}"/>
              </a:ext>
            </a:extLst>
          </p:cNvPr>
          <p:cNvGrpSpPr/>
          <p:nvPr/>
        </p:nvGrpSpPr>
        <p:grpSpPr>
          <a:xfrm>
            <a:off x="4558802" y="5073652"/>
            <a:ext cx="1675080" cy="1855080"/>
            <a:chOff x="4558802" y="5073652"/>
            <a:chExt cx="1675080" cy="18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D1E1E46-4658-4B5B-85D2-BD4F8CC5514B}"/>
                    </a:ext>
                  </a:extLst>
                </p14:cNvPr>
                <p14:cNvContentPartPr/>
                <p14:nvPr/>
              </p14:nvContentPartPr>
              <p14:xfrm>
                <a:off x="4905482" y="5164012"/>
                <a:ext cx="91800" cy="1764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D1E1E46-4658-4B5B-85D2-BD4F8CC551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96842" y="5155012"/>
                  <a:ext cx="109440" cy="17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B2C5C9E-4058-474C-AE8F-CCEE671E06F6}"/>
                    </a:ext>
                  </a:extLst>
                </p14:cNvPr>
                <p14:cNvContentPartPr/>
                <p14:nvPr/>
              </p14:nvContentPartPr>
              <p14:xfrm>
                <a:off x="6220202" y="5073652"/>
                <a:ext cx="13680" cy="1570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B2C5C9E-4058-474C-AE8F-CCEE671E06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1202" y="5065012"/>
                  <a:ext cx="31320" cy="15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054B7C5-3EA1-4A3C-A180-ADD5F96DD4A0}"/>
                    </a:ext>
                  </a:extLst>
                </p14:cNvPr>
                <p14:cNvContentPartPr/>
                <p14:nvPr/>
              </p14:nvContentPartPr>
              <p14:xfrm>
                <a:off x="4558802" y="5103532"/>
                <a:ext cx="129600" cy="357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054B7C5-3EA1-4A3C-A180-ADD5F96DD4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49802" y="5094532"/>
                  <a:ext cx="14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0352F34-E606-4EE4-9342-8F30466B0C42}"/>
                    </a:ext>
                  </a:extLst>
                </p14:cNvPr>
                <p14:cNvContentPartPr/>
                <p14:nvPr/>
              </p14:nvContentPartPr>
              <p14:xfrm>
                <a:off x="4558802" y="5266972"/>
                <a:ext cx="8784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0352F34-E606-4EE4-9342-8F30466B0C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49802" y="5258332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EC904A8-0D8A-4611-BDAC-6381D6B4FBD8}"/>
                    </a:ext>
                  </a:extLst>
                </p14:cNvPr>
                <p14:cNvContentPartPr/>
                <p14:nvPr/>
              </p14:nvContentPartPr>
              <p14:xfrm>
                <a:off x="4932122" y="5305492"/>
                <a:ext cx="1299600" cy="14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EC904A8-0D8A-4611-BDAC-6381D6B4FB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23482" y="5296852"/>
                  <a:ext cx="1317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147FAE7-7AA7-4A19-80EE-60F591803EE8}"/>
                    </a:ext>
                  </a:extLst>
                </p14:cNvPr>
                <p14:cNvContentPartPr/>
                <p14:nvPr/>
              </p14:nvContentPartPr>
              <p14:xfrm>
                <a:off x="4817642" y="5767732"/>
                <a:ext cx="1402560" cy="27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147FAE7-7AA7-4A19-80EE-60F591803E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9002" y="5759092"/>
                  <a:ext cx="1420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512B60F-A402-4039-A7D1-F52D7B4DC031}"/>
                    </a:ext>
                  </a:extLst>
                </p14:cNvPr>
                <p14:cNvContentPartPr/>
                <p14:nvPr/>
              </p14:nvContentPartPr>
              <p14:xfrm>
                <a:off x="4983602" y="6000292"/>
                <a:ext cx="1222560" cy="39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512B60F-A402-4039-A7D1-F52D7B4DC0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74962" y="5991292"/>
                  <a:ext cx="124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573830F-197D-4956-86C0-7022EF54B6C0}"/>
                    </a:ext>
                  </a:extLst>
                </p14:cNvPr>
                <p14:cNvContentPartPr/>
                <p14:nvPr/>
              </p14:nvContentPartPr>
              <p14:xfrm>
                <a:off x="4917722" y="5821012"/>
                <a:ext cx="104760" cy="88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573830F-197D-4956-86C0-7022EF54B6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09082" y="5812012"/>
                  <a:ext cx="12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08B1DD4-6035-4776-AF96-127F46C0E470}"/>
                    </a:ext>
                  </a:extLst>
                </p14:cNvPr>
                <p14:cNvContentPartPr/>
                <p14:nvPr/>
              </p14:nvContentPartPr>
              <p14:xfrm>
                <a:off x="5115722" y="5768092"/>
                <a:ext cx="257040" cy="219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08B1DD4-6035-4776-AF96-127F46C0E47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06722" y="5759092"/>
                  <a:ext cx="274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111B4D4-0CFC-43C3-96B9-97DB3ED9163B}"/>
                    </a:ext>
                  </a:extLst>
                </p14:cNvPr>
                <p14:cNvContentPartPr/>
                <p14:nvPr/>
              </p14:nvContentPartPr>
              <p14:xfrm>
                <a:off x="5490122" y="5821012"/>
                <a:ext cx="86400" cy="68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111B4D4-0CFC-43C3-96B9-97DB3ED916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81482" y="5812012"/>
                  <a:ext cx="104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AA92F12-F2C7-4A9B-B223-F6DBA200C69B}"/>
                    </a:ext>
                  </a:extLst>
                </p14:cNvPr>
                <p14:cNvContentPartPr/>
                <p14:nvPr/>
              </p14:nvContentPartPr>
              <p14:xfrm>
                <a:off x="5624402" y="5782132"/>
                <a:ext cx="183600" cy="161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AA92F12-F2C7-4A9B-B223-F6DBA200C6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15762" y="5773132"/>
                  <a:ext cx="201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9954601-C0BE-4DCE-A996-F98689FA6921}"/>
                    </a:ext>
                  </a:extLst>
                </p14:cNvPr>
                <p14:cNvContentPartPr/>
                <p14:nvPr/>
              </p14:nvContentPartPr>
              <p14:xfrm>
                <a:off x="5787122" y="5821012"/>
                <a:ext cx="150120" cy="144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9954601-C0BE-4DCE-A996-F98689FA69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8122" y="5812012"/>
                  <a:ext cx="16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161F728-1BE4-4FDE-AECA-A2F2260694EA}"/>
                    </a:ext>
                  </a:extLst>
                </p14:cNvPr>
                <p14:cNvContentPartPr/>
                <p14:nvPr/>
              </p14:nvContentPartPr>
              <p14:xfrm>
                <a:off x="5899802" y="5859532"/>
                <a:ext cx="165600" cy="160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161F728-1BE4-4FDE-AECA-A2F226069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91162" y="5850532"/>
                  <a:ext cx="183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6C18356-DD41-4047-80D6-EA98B7915BB2}"/>
                    </a:ext>
                  </a:extLst>
                </p14:cNvPr>
                <p14:cNvContentPartPr/>
                <p14:nvPr/>
              </p14:nvContentPartPr>
              <p14:xfrm>
                <a:off x="6035522" y="5872492"/>
                <a:ext cx="107640" cy="95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6C18356-DD41-4047-80D6-EA98B7915B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26882" y="5863852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0939959-2FD5-4EBB-B1DB-B14652A06E48}"/>
                    </a:ext>
                  </a:extLst>
                </p14:cNvPr>
                <p14:cNvContentPartPr/>
                <p14:nvPr/>
              </p14:nvContentPartPr>
              <p14:xfrm>
                <a:off x="5254322" y="5808052"/>
                <a:ext cx="115200" cy="1292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0939959-2FD5-4EBB-B1DB-B14652A06E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45322" y="5799052"/>
                  <a:ext cx="132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4124549-B37A-4FBF-B460-0620DAB14997}"/>
                    </a:ext>
                  </a:extLst>
                </p14:cNvPr>
                <p14:cNvContentPartPr/>
                <p14:nvPr/>
              </p14:nvContentPartPr>
              <p14:xfrm>
                <a:off x="4908002" y="5807692"/>
                <a:ext cx="140400" cy="116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4124549-B37A-4FBF-B460-0620DAB149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99002" y="5799052"/>
                  <a:ext cx="158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73E4348-A6E8-4E8C-ACFC-7E2207E67977}"/>
                    </a:ext>
                  </a:extLst>
                </p14:cNvPr>
                <p14:cNvContentPartPr/>
                <p14:nvPr/>
              </p14:nvContentPartPr>
              <p14:xfrm>
                <a:off x="4972082" y="5807692"/>
                <a:ext cx="179640" cy="1551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73E4348-A6E8-4E8C-ACFC-7E2207E679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63082" y="5799052"/>
                  <a:ext cx="197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E1AD6EB-106A-4A3C-9437-8FC37F9DEF34}"/>
                    </a:ext>
                  </a:extLst>
                </p14:cNvPr>
                <p14:cNvContentPartPr/>
                <p14:nvPr/>
              </p14:nvContentPartPr>
              <p14:xfrm>
                <a:off x="5421722" y="5858452"/>
                <a:ext cx="101160" cy="78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E1AD6EB-106A-4A3C-9437-8FC37F9DEF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13082" y="5849812"/>
                  <a:ext cx="118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4FBB31C-0388-4D86-9E92-5E4D1716DDB6}"/>
                    </a:ext>
                  </a:extLst>
                </p14:cNvPr>
                <p14:cNvContentPartPr/>
                <p14:nvPr/>
              </p14:nvContentPartPr>
              <p14:xfrm>
                <a:off x="5498762" y="5794372"/>
                <a:ext cx="114120" cy="155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4FBB31C-0388-4D86-9E92-5E4D1716DD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89762" y="5785372"/>
                  <a:ext cx="131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9C0B063-486E-4010-8776-5790A23E7EAE}"/>
                    </a:ext>
                  </a:extLst>
                </p14:cNvPr>
                <p14:cNvContentPartPr/>
                <p14:nvPr/>
              </p14:nvContentPartPr>
              <p14:xfrm>
                <a:off x="6090962" y="5879332"/>
                <a:ext cx="121680" cy="96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9C0B063-486E-4010-8776-5790A23E7E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82322" y="5870332"/>
                  <a:ext cx="1393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D9BF840-2423-4513-B06A-A84139CD3D42}"/>
              </a:ext>
            </a:extLst>
          </p:cNvPr>
          <p:cNvGrpSpPr/>
          <p:nvPr/>
        </p:nvGrpSpPr>
        <p:grpSpPr>
          <a:xfrm>
            <a:off x="3232202" y="5563612"/>
            <a:ext cx="850320" cy="399960"/>
            <a:chOff x="3232202" y="5563612"/>
            <a:chExt cx="85032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2E34032-7E7C-486D-8E88-27E5898FE6A0}"/>
                    </a:ext>
                  </a:extLst>
                </p14:cNvPr>
                <p14:cNvContentPartPr/>
                <p14:nvPr/>
              </p14:nvContentPartPr>
              <p14:xfrm>
                <a:off x="3232202" y="5584492"/>
                <a:ext cx="82440" cy="249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2E34032-7E7C-486D-8E88-27E5898FE6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23562" y="5575852"/>
                  <a:ext cx="100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4913FD8-99CE-4B0B-A19A-518BAAC6E125}"/>
                    </a:ext>
                  </a:extLst>
                </p14:cNvPr>
                <p14:cNvContentPartPr/>
                <p14:nvPr/>
              </p14:nvContentPartPr>
              <p14:xfrm>
                <a:off x="3258122" y="5756212"/>
                <a:ext cx="60840" cy="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4913FD8-99CE-4B0B-A19A-518BAAC6E1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49482" y="5747572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ED82C0C-D1E7-4207-8D43-1557FFD0805E}"/>
                    </a:ext>
                  </a:extLst>
                </p14:cNvPr>
                <p14:cNvContentPartPr/>
                <p14:nvPr/>
              </p14:nvContentPartPr>
              <p14:xfrm>
                <a:off x="3371522" y="5563612"/>
                <a:ext cx="92880" cy="3276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ED82C0C-D1E7-4207-8D43-1557FFD080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62522" y="5554612"/>
                  <a:ext cx="110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3C3CD29-6C80-4B2B-81D3-04950E3F307E}"/>
                    </a:ext>
                  </a:extLst>
                </p14:cNvPr>
                <p14:cNvContentPartPr/>
                <p14:nvPr/>
              </p14:nvContentPartPr>
              <p14:xfrm>
                <a:off x="3529202" y="5651812"/>
                <a:ext cx="159840" cy="2214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3C3CD29-6C80-4B2B-81D3-04950E3F30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20202" y="5642812"/>
                  <a:ext cx="177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28F1832-DD9C-4722-B58F-20BF91B2E873}"/>
                    </a:ext>
                  </a:extLst>
                </p14:cNvPr>
                <p14:cNvContentPartPr/>
                <p14:nvPr/>
              </p14:nvContentPartPr>
              <p14:xfrm>
                <a:off x="3747362" y="5679172"/>
                <a:ext cx="135360" cy="159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28F1832-DD9C-4722-B58F-20BF91B2E8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38362" y="5670532"/>
                  <a:ext cx="153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7730108-DF23-4D86-9C49-7D79581FB1EF}"/>
                    </a:ext>
                  </a:extLst>
                </p14:cNvPr>
                <p14:cNvContentPartPr/>
                <p14:nvPr/>
              </p14:nvContentPartPr>
              <p14:xfrm>
                <a:off x="3888842" y="5563612"/>
                <a:ext cx="81000" cy="3999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7730108-DF23-4D86-9C49-7D79581FB1E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80202" y="5554612"/>
                  <a:ext cx="986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4664395-0925-4726-9C6D-FEEC3C697385}"/>
                    </a:ext>
                  </a:extLst>
                </p14:cNvPr>
                <p14:cNvContentPartPr/>
                <p14:nvPr/>
              </p14:nvContentPartPr>
              <p14:xfrm>
                <a:off x="4082162" y="5833612"/>
                <a:ext cx="36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4664395-0925-4726-9C6D-FEEC3C6973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73522" y="5824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9319F2E-BD93-442F-8CFD-C6E6192FB45C}"/>
                    </a:ext>
                  </a:extLst>
                </p14:cNvPr>
                <p14:cNvContentPartPr/>
                <p14:nvPr/>
              </p14:nvContentPartPr>
              <p14:xfrm>
                <a:off x="4082162" y="5833612"/>
                <a:ext cx="360" cy="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9319F2E-BD93-442F-8CFD-C6E6192FB4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73522" y="5824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05A4E5B-6BDF-48E3-8521-C5CD65A3AFB8}"/>
                    </a:ext>
                  </a:extLst>
                </p14:cNvPr>
                <p14:cNvContentPartPr/>
                <p14:nvPr/>
              </p14:nvContentPartPr>
              <p14:xfrm>
                <a:off x="4069202" y="5705092"/>
                <a:ext cx="360" cy="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05A4E5B-6BDF-48E3-8521-C5CD65A3AF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0202" y="569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63A4785-9F5D-480F-B6F6-CE6445E928E8}"/>
                    </a:ext>
                  </a:extLst>
                </p14:cNvPr>
                <p14:cNvContentPartPr/>
                <p14:nvPr/>
              </p14:nvContentPartPr>
              <p14:xfrm>
                <a:off x="4069202" y="5705092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63A4785-9F5D-480F-B6F6-CE6445E928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0202" y="569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1" name="그룹 7170">
            <a:extLst>
              <a:ext uri="{FF2B5EF4-FFF2-40B4-BE49-F238E27FC236}">
                <a16:creationId xmlns:a16="http://schemas.microsoft.com/office/drawing/2014/main" id="{4F623235-EBDB-4AB0-AF4A-8BBB150DD0C3}"/>
              </a:ext>
            </a:extLst>
          </p:cNvPr>
          <p:cNvGrpSpPr/>
          <p:nvPr/>
        </p:nvGrpSpPr>
        <p:grpSpPr>
          <a:xfrm>
            <a:off x="3141842" y="6052852"/>
            <a:ext cx="461520" cy="666720"/>
            <a:chOff x="3141842" y="6052852"/>
            <a:chExt cx="46152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4CCACA9-7226-41B7-843C-AC2F6005F18B}"/>
                    </a:ext>
                  </a:extLst>
                </p14:cNvPr>
                <p14:cNvContentPartPr/>
                <p14:nvPr/>
              </p14:nvContentPartPr>
              <p14:xfrm>
                <a:off x="3541442" y="6052852"/>
                <a:ext cx="360" cy="1015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4CCACA9-7226-41B7-843C-AC2F6005F1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2802" y="6043852"/>
                  <a:ext cx="1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17A0ED2-D3DA-4B62-BA72-84D55144217D}"/>
                    </a:ext>
                  </a:extLst>
                </p14:cNvPr>
                <p14:cNvContentPartPr/>
                <p14:nvPr/>
              </p14:nvContentPartPr>
              <p14:xfrm>
                <a:off x="3451802" y="6078412"/>
                <a:ext cx="151560" cy="1987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17A0ED2-D3DA-4B62-BA72-84D5514421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3162" y="6069772"/>
                  <a:ext cx="169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E4FAB12-3C18-4D4D-9C06-C69E0E067B30}"/>
                    </a:ext>
                  </a:extLst>
                </p14:cNvPr>
                <p14:cNvContentPartPr/>
                <p14:nvPr/>
              </p14:nvContentPartPr>
              <p14:xfrm>
                <a:off x="3141842" y="6371092"/>
                <a:ext cx="142560" cy="2984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E4FAB12-3C18-4D4D-9C06-C69E0E067B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32842" y="6362452"/>
                  <a:ext cx="160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85DAF02-0132-40A0-8C89-8F998EC0A18E}"/>
                    </a:ext>
                  </a:extLst>
                </p14:cNvPr>
                <p14:cNvContentPartPr/>
                <p14:nvPr/>
              </p14:nvContentPartPr>
              <p14:xfrm>
                <a:off x="3193322" y="6580972"/>
                <a:ext cx="114840" cy="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85DAF02-0132-40A0-8C89-8F998EC0A1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84682" y="6571972"/>
                  <a:ext cx="13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69" name="잉크 7168">
                  <a:extLst>
                    <a:ext uri="{FF2B5EF4-FFF2-40B4-BE49-F238E27FC236}">
                      <a16:creationId xmlns:a16="http://schemas.microsoft.com/office/drawing/2014/main" id="{2C9984BC-4E5F-4015-A477-DA0FE28CFCAF}"/>
                    </a:ext>
                  </a:extLst>
                </p14:cNvPr>
                <p14:cNvContentPartPr/>
                <p14:nvPr/>
              </p14:nvContentPartPr>
              <p14:xfrm>
                <a:off x="3424082" y="6373612"/>
                <a:ext cx="106560" cy="345960"/>
              </p14:xfrm>
            </p:contentPart>
          </mc:Choice>
          <mc:Fallback xmlns="">
            <p:pic>
              <p:nvPicPr>
                <p:cNvPr id="7169" name="잉크 7168">
                  <a:extLst>
                    <a:ext uri="{FF2B5EF4-FFF2-40B4-BE49-F238E27FC236}">
                      <a16:creationId xmlns:a16="http://schemas.microsoft.com/office/drawing/2014/main" id="{2C9984BC-4E5F-4015-A477-DA0FE28CFC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15082" y="6364972"/>
                  <a:ext cx="12420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173" name="잉크 7172">
                <a:extLst>
                  <a:ext uri="{FF2B5EF4-FFF2-40B4-BE49-F238E27FC236}">
                    <a16:creationId xmlns:a16="http://schemas.microsoft.com/office/drawing/2014/main" id="{4094F80B-4AA6-419E-93F9-2C90C32A533F}"/>
                  </a:ext>
                </a:extLst>
              </p14:cNvPr>
              <p14:cNvContentPartPr/>
              <p14:nvPr/>
            </p14:nvContentPartPr>
            <p14:xfrm>
              <a:off x="3612002" y="6436972"/>
              <a:ext cx="165240" cy="295560"/>
            </p14:xfrm>
          </p:contentPart>
        </mc:Choice>
        <mc:Fallback xmlns="">
          <p:pic>
            <p:nvPicPr>
              <p:cNvPr id="7173" name="잉크 7172">
                <a:extLst>
                  <a:ext uri="{FF2B5EF4-FFF2-40B4-BE49-F238E27FC236}">
                    <a16:creationId xmlns:a16="http://schemas.microsoft.com/office/drawing/2014/main" id="{4094F80B-4AA6-419E-93F9-2C90C32A53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3362" y="6428332"/>
                <a:ext cx="182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74" name="잉크 7173">
                <a:extLst>
                  <a:ext uri="{FF2B5EF4-FFF2-40B4-BE49-F238E27FC236}">
                    <a16:creationId xmlns:a16="http://schemas.microsoft.com/office/drawing/2014/main" id="{738963FF-F0AF-4C82-A220-D598F0D25E30}"/>
                  </a:ext>
                </a:extLst>
              </p14:cNvPr>
              <p14:cNvContentPartPr/>
              <p14:nvPr/>
            </p14:nvContentPartPr>
            <p14:xfrm>
              <a:off x="3811442" y="6451372"/>
              <a:ext cx="165960" cy="247680"/>
            </p14:xfrm>
          </p:contentPart>
        </mc:Choice>
        <mc:Fallback xmlns="">
          <p:pic>
            <p:nvPicPr>
              <p:cNvPr id="7174" name="잉크 7173">
                <a:extLst>
                  <a:ext uri="{FF2B5EF4-FFF2-40B4-BE49-F238E27FC236}">
                    <a16:creationId xmlns:a16="http://schemas.microsoft.com/office/drawing/2014/main" id="{738963FF-F0AF-4C82-A220-D598F0D25E3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02802" y="6442372"/>
                <a:ext cx="183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175" name="잉크 7174">
                <a:extLst>
                  <a:ext uri="{FF2B5EF4-FFF2-40B4-BE49-F238E27FC236}">
                    <a16:creationId xmlns:a16="http://schemas.microsoft.com/office/drawing/2014/main" id="{3DDC30D0-7ABB-41A5-A34F-E28583DF4120}"/>
                  </a:ext>
                </a:extLst>
              </p14:cNvPr>
              <p14:cNvContentPartPr/>
              <p14:nvPr/>
            </p14:nvContentPartPr>
            <p14:xfrm>
              <a:off x="4004402" y="6373972"/>
              <a:ext cx="133560" cy="398520"/>
            </p14:xfrm>
          </p:contentPart>
        </mc:Choice>
        <mc:Fallback xmlns="">
          <p:pic>
            <p:nvPicPr>
              <p:cNvPr id="7175" name="잉크 7174">
                <a:extLst>
                  <a:ext uri="{FF2B5EF4-FFF2-40B4-BE49-F238E27FC236}">
                    <a16:creationId xmlns:a16="http://schemas.microsoft.com/office/drawing/2014/main" id="{3DDC30D0-7ABB-41A5-A34F-E28583DF41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95402" y="6364972"/>
                <a:ext cx="15120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별: 꼭짓점 5개 50">
            <a:extLst>
              <a:ext uri="{FF2B5EF4-FFF2-40B4-BE49-F238E27FC236}">
                <a16:creationId xmlns:a16="http://schemas.microsoft.com/office/drawing/2014/main" id="{2D5789F3-4F21-4AD5-B9D4-75D75AFCBD1A}"/>
              </a:ext>
            </a:extLst>
          </p:cNvPr>
          <p:cNvSpPr/>
          <p:nvPr/>
        </p:nvSpPr>
        <p:spPr>
          <a:xfrm>
            <a:off x="861292" y="5266972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44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프로그램의 알고리즘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단순하며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개의 레지스터 필요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➊ R1 : A</a:t>
            </a:r>
            <a:r>
              <a:rPr lang="ko-KR" altLang="en-US" b="0" spc="-100" dirty="0"/>
              <a:t>의 누적 합계가 저장된다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➋ R2 : </a:t>
            </a:r>
            <a:r>
              <a:rPr lang="ko-KR" altLang="en-US" b="0" spc="-100" dirty="0"/>
              <a:t>인덱스 레지스터로 배열의 </a:t>
            </a:r>
            <a:r>
              <a:rPr lang="en-US" altLang="ko-KR" b="0" spc="-100" dirty="0" err="1"/>
              <a:t>i</a:t>
            </a:r>
            <a:r>
              <a:rPr lang="ko-KR" altLang="en-US" b="0" spc="-100" dirty="0" err="1"/>
              <a:t>를</a:t>
            </a:r>
            <a:r>
              <a:rPr lang="ko-KR" altLang="en-US" b="0" spc="-100" dirty="0"/>
              <a:t> 저장한다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➌ R3 : </a:t>
            </a:r>
            <a:r>
              <a:rPr lang="ko-KR" altLang="en-US" b="0" spc="-100" dirty="0"/>
              <a:t>상수 </a:t>
            </a:r>
            <a:r>
              <a:rPr lang="en-US" altLang="ko-KR" b="0" spc="-100" dirty="0"/>
              <a:t>400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루프에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개 실행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소스 값의 계산은 인덱스 주소지정 사용</a:t>
            </a:r>
            <a:endParaRPr lang="en-US" altLang="ko-KR" b="0" spc="-100" dirty="0"/>
          </a:p>
          <a:p>
            <a:pPr marL="590550" lvl="1" indent="-1412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배열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의 인덱스가 저장된 인덱스 레지스터 </a:t>
            </a:r>
            <a:r>
              <a:rPr lang="en-US" altLang="ko-KR" b="0" spc="-100" dirty="0"/>
              <a:t>R2</a:t>
            </a:r>
            <a:r>
              <a:rPr lang="ko-KR" altLang="en-US" b="0" spc="-100" dirty="0"/>
              <a:t>와 상수</a:t>
            </a:r>
            <a:r>
              <a:rPr lang="en-US" altLang="ko-KR" b="0" spc="-100" dirty="0"/>
              <a:t>(0~400)</a:t>
            </a:r>
            <a:r>
              <a:rPr lang="ko-KR" altLang="en-US" b="0" spc="-100" dirty="0"/>
              <a:t>가 더해져 메모리를 참조</a:t>
            </a:r>
            <a:r>
              <a:rPr lang="en-US" altLang="ko-KR" b="0" spc="-100" dirty="0"/>
              <a:t>(A(R2))</a:t>
            </a:r>
            <a:r>
              <a:rPr lang="ko-KR" altLang="en-US" b="0" spc="-100" dirty="0"/>
              <a:t>하는 데 사용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덧셈 연산은 메모리 이용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사용자가 볼 수 있는 레지스터에는 저장되지 않음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4293096"/>
            <a:ext cx="1512168" cy="3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637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이 목적지인 레지스터 주소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소스는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가 인덱스 레지스터이고</a:t>
            </a:r>
            <a:r>
              <a:rPr lang="en-US" altLang="ko-KR" sz="1700" b="0" spc="-100" dirty="0"/>
              <a:t>, A</a:t>
            </a:r>
            <a:r>
              <a:rPr lang="ko-KR" altLang="en-US" sz="1700" b="0" spc="-100" dirty="0"/>
              <a:t>가 변위인 인덱스 주소 지정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8" y="1628800"/>
            <a:ext cx="6040537" cy="37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617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540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상대 주소 지정</a:t>
            </a:r>
            <a:r>
              <a:rPr lang="en-US" altLang="ko-KR" b="0" spc="-100" dirty="0"/>
              <a:t>(relative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PC </a:t>
            </a:r>
            <a:r>
              <a:rPr lang="ko-KR" altLang="en-US" sz="1700" b="0" spc="-100" dirty="0"/>
              <a:t>레지스터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현재 프로그램 코드가 실행되고 있는 위치에서 앞 또는 뒤로 일정한 변위만큼 떨어진 곳의 데이터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63" y="2492896"/>
            <a:ext cx="6518137" cy="309400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27051FC-37BE-4B08-8892-793EBC729C39}"/>
              </a:ext>
            </a:extLst>
          </p:cNvPr>
          <p:cNvGrpSpPr/>
          <p:nvPr/>
        </p:nvGrpSpPr>
        <p:grpSpPr>
          <a:xfrm>
            <a:off x="1042682" y="1828612"/>
            <a:ext cx="7422840" cy="220320"/>
            <a:chOff x="1042682" y="1828612"/>
            <a:chExt cx="74228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FC9BDEA-C904-4DF1-9AEB-14BA7F2FD2AF}"/>
                    </a:ext>
                  </a:extLst>
                </p14:cNvPr>
                <p14:cNvContentPartPr/>
                <p14:nvPr/>
              </p14:nvContentPartPr>
              <p14:xfrm>
                <a:off x="1042682" y="1828612"/>
                <a:ext cx="3259080" cy="1166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FC9BDEA-C904-4DF1-9AEB-14BA7F2FD2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3682" y="1819612"/>
                  <a:ext cx="3276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AFA08C5-4955-4D4E-83B8-5E607942C156}"/>
                    </a:ext>
                  </a:extLst>
                </p14:cNvPr>
                <p14:cNvContentPartPr/>
                <p14:nvPr/>
              </p14:nvContentPartPr>
              <p14:xfrm>
                <a:off x="4906562" y="1944532"/>
                <a:ext cx="3558960" cy="104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AFA08C5-4955-4D4E-83B8-5E607942C1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7562" y="1935532"/>
                  <a:ext cx="357660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1E37C40-78CB-4258-94C4-44E2FD41A8F6}"/>
                  </a:ext>
                </a:extLst>
              </p14:cNvPr>
              <p14:cNvContentPartPr/>
              <p14:nvPr/>
            </p14:nvContentPartPr>
            <p14:xfrm>
              <a:off x="591962" y="2201212"/>
              <a:ext cx="880560" cy="79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1E37C40-78CB-4258-94C4-44E2FD41A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962" y="2192572"/>
                <a:ext cx="898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FAC875-EEDB-4B11-97D7-6AF9545D60C1}"/>
                  </a:ext>
                </a:extLst>
              </p14:cNvPr>
              <p14:cNvContentPartPr/>
              <p14:nvPr/>
            </p14:nvContentPartPr>
            <p14:xfrm>
              <a:off x="3900722" y="2690092"/>
              <a:ext cx="737640" cy="402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FAC875-EEDB-4B11-97D7-6AF9545D60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1722" y="2681092"/>
                <a:ext cx="755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191DC95-06F3-4CAF-B342-0C44984FD032}"/>
                  </a:ext>
                </a:extLst>
              </p14:cNvPr>
              <p14:cNvContentPartPr/>
              <p14:nvPr/>
            </p14:nvContentPartPr>
            <p14:xfrm>
              <a:off x="2380442" y="4081492"/>
              <a:ext cx="775080" cy="400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191DC95-06F3-4CAF-B342-0C44984FD0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71802" y="4072492"/>
                <a:ext cx="7927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A643608-A25A-4363-A05F-6AE120FABDAB}"/>
                  </a:ext>
                </a:extLst>
              </p14:cNvPr>
              <p14:cNvContentPartPr/>
              <p14:nvPr/>
            </p14:nvContentPartPr>
            <p14:xfrm>
              <a:off x="7016882" y="4054132"/>
              <a:ext cx="931320" cy="441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A643608-A25A-4363-A05F-6AE120FABD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8242" y="4045492"/>
                <a:ext cx="9489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DBD54B-2E4B-4C71-A387-ABE7FEFED0CA}"/>
                  </a:ext>
                </a:extLst>
              </p14:cNvPr>
              <p14:cNvContentPartPr/>
              <p14:nvPr/>
            </p14:nvContentPartPr>
            <p14:xfrm>
              <a:off x="4198082" y="4519972"/>
              <a:ext cx="19224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DDBD54B-2E4B-4C71-A387-ABE7FEFED0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89442" y="4510972"/>
                <a:ext cx="20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B04C270-3836-4BEE-8C49-68A6508D020E}"/>
                  </a:ext>
                </a:extLst>
              </p14:cNvPr>
              <p14:cNvContentPartPr/>
              <p14:nvPr/>
            </p14:nvContentPartPr>
            <p14:xfrm>
              <a:off x="5090522" y="3179332"/>
              <a:ext cx="2158560" cy="1825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B04C270-3836-4BEE-8C49-68A6508D02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81522" y="3170332"/>
                <a:ext cx="217620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A18C53-E42D-46DD-990C-51765C048068}"/>
              </a:ext>
            </a:extLst>
          </p:cNvPr>
          <p:cNvGrpSpPr/>
          <p:nvPr/>
        </p:nvGrpSpPr>
        <p:grpSpPr>
          <a:xfrm>
            <a:off x="5151362" y="3130012"/>
            <a:ext cx="2975760" cy="988560"/>
            <a:chOff x="5151362" y="3130012"/>
            <a:chExt cx="2975760" cy="9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6316633-A831-4931-AB5A-2FE66DA57458}"/>
                    </a:ext>
                  </a:extLst>
                </p14:cNvPr>
                <p14:cNvContentPartPr/>
                <p14:nvPr/>
              </p14:nvContentPartPr>
              <p14:xfrm>
                <a:off x="5151362" y="3180772"/>
                <a:ext cx="2009520" cy="92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6316633-A831-4931-AB5A-2FE66DA574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42362" y="3171772"/>
                  <a:ext cx="2027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E6C531F-27D7-4699-B509-3A3FD3BFED27}"/>
                    </a:ext>
                  </a:extLst>
                </p14:cNvPr>
                <p14:cNvContentPartPr/>
                <p14:nvPr/>
              </p14:nvContentPartPr>
              <p14:xfrm>
                <a:off x="7276082" y="3206692"/>
                <a:ext cx="360" cy="127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E6C531F-27D7-4699-B509-3A3FD3BFED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7082" y="3197692"/>
                  <a:ext cx="18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7958F40-5398-40E6-80FC-AC99803E157E}"/>
                    </a:ext>
                  </a:extLst>
                </p14:cNvPr>
                <p14:cNvContentPartPr/>
                <p14:nvPr/>
              </p14:nvContentPartPr>
              <p14:xfrm>
                <a:off x="7351322" y="3232252"/>
                <a:ext cx="219600" cy="172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7958F40-5398-40E6-80FC-AC99803E15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42322" y="3223252"/>
                  <a:ext cx="237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7186657-FD2A-49F2-938C-2F632E4E10D0}"/>
                    </a:ext>
                  </a:extLst>
                </p14:cNvPr>
                <p14:cNvContentPartPr/>
                <p14:nvPr/>
              </p14:nvContentPartPr>
              <p14:xfrm>
                <a:off x="7560482" y="3130012"/>
                <a:ext cx="115200" cy="218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7186657-FD2A-49F2-938C-2F632E4E10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51842" y="3121012"/>
                  <a:ext cx="13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ECFFD0A-B14D-4B83-85ED-082072F70129}"/>
                    </a:ext>
                  </a:extLst>
                </p14:cNvPr>
                <p14:cNvContentPartPr/>
                <p14:nvPr/>
              </p14:nvContentPartPr>
              <p14:xfrm>
                <a:off x="7771082" y="3151972"/>
                <a:ext cx="113040" cy="128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ECFFD0A-B14D-4B83-85ED-082072F701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62082" y="3143332"/>
                  <a:ext cx="130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5B9C9E8-6660-43E3-B8E8-4F79B78330E8}"/>
                    </a:ext>
                  </a:extLst>
                </p14:cNvPr>
                <p14:cNvContentPartPr/>
                <p14:nvPr/>
              </p14:nvContentPartPr>
              <p14:xfrm>
                <a:off x="7997162" y="3140092"/>
                <a:ext cx="129960" cy="135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5B9C9E8-6660-43E3-B8E8-4F79B78330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88162" y="3131092"/>
                  <a:ext cx="147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9C18BAA-FE69-46E8-A32F-E3E6C182BC53}"/>
                    </a:ext>
                  </a:extLst>
                </p14:cNvPr>
                <p14:cNvContentPartPr/>
                <p14:nvPr/>
              </p14:nvContentPartPr>
              <p14:xfrm>
                <a:off x="7159442" y="3348172"/>
                <a:ext cx="299520" cy="77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9C18BAA-FE69-46E8-A32F-E3E6C182BC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50442" y="3339532"/>
                  <a:ext cx="317160" cy="78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81A199B-9DDA-46DF-A8BB-B38A3B540BE9}"/>
                  </a:ext>
                </a:extLst>
              </p14:cNvPr>
              <p14:cNvContentPartPr/>
              <p14:nvPr/>
            </p14:nvContentPartPr>
            <p14:xfrm>
              <a:off x="4019162" y="3024532"/>
              <a:ext cx="726120" cy="195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81A199B-9DDA-46DF-A8BB-B38A3B540B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10522" y="3015892"/>
                <a:ext cx="74376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CDF0A3-E013-4544-9074-58EA635FF3CC}"/>
              </a:ext>
            </a:extLst>
          </p:cNvPr>
          <p:cNvGrpSpPr/>
          <p:nvPr/>
        </p:nvGrpSpPr>
        <p:grpSpPr>
          <a:xfrm>
            <a:off x="7155482" y="2432692"/>
            <a:ext cx="1486080" cy="825840"/>
            <a:chOff x="7155482" y="2432692"/>
            <a:chExt cx="148608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D9E4EA0-9D9A-45A9-9D55-0619E7BE5123}"/>
                    </a:ext>
                  </a:extLst>
                </p14:cNvPr>
                <p14:cNvContentPartPr/>
                <p14:nvPr/>
              </p14:nvContentPartPr>
              <p14:xfrm>
                <a:off x="7155482" y="2432692"/>
                <a:ext cx="459000" cy="825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D9E4EA0-9D9A-45A9-9D55-0619E7BE51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46482" y="2423692"/>
                  <a:ext cx="47664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C8458E2-9FE8-412D-976C-A3930766636E}"/>
                    </a:ext>
                  </a:extLst>
                </p14:cNvPr>
                <p14:cNvContentPartPr/>
                <p14:nvPr/>
              </p14:nvContentPartPr>
              <p14:xfrm>
                <a:off x="7701242" y="2754892"/>
                <a:ext cx="180360" cy="27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C8458E2-9FE8-412D-976C-A393076663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92242" y="2746252"/>
                  <a:ext cx="198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75620AF-875A-4630-B68E-FFDFE2018F49}"/>
                    </a:ext>
                  </a:extLst>
                </p14:cNvPr>
                <p14:cNvContentPartPr/>
                <p14:nvPr/>
              </p14:nvContentPartPr>
              <p14:xfrm>
                <a:off x="7947122" y="2626732"/>
                <a:ext cx="173160" cy="92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75620AF-875A-4630-B68E-FFDFE2018F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8122" y="2618092"/>
                  <a:ext cx="190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0F12E31-7935-4854-800F-8BD3D327834C}"/>
                    </a:ext>
                  </a:extLst>
                </p14:cNvPr>
                <p14:cNvContentPartPr/>
                <p14:nvPr/>
              </p14:nvContentPartPr>
              <p14:xfrm>
                <a:off x="8023082" y="2600812"/>
                <a:ext cx="27000" cy="179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0F12E31-7935-4854-800F-8BD3D32783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14082" y="2592172"/>
                  <a:ext cx="44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FCA1A18-B3B1-4ABE-B679-94F1F6852CA8}"/>
                    </a:ext>
                  </a:extLst>
                </p14:cNvPr>
                <p14:cNvContentPartPr/>
                <p14:nvPr/>
              </p14:nvContentPartPr>
              <p14:xfrm>
                <a:off x="8168162" y="2588212"/>
                <a:ext cx="77400" cy="154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FCA1A18-B3B1-4ABE-B679-94F1F6852C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59162" y="2579572"/>
                  <a:ext cx="95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AA3BB76-07CC-4489-8ADE-546DBEAD7271}"/>
                    </a:ext>
                  </a:extLst>
                </p14:cNvPr>
                <p14:cNvContentPartPr/>
                <p14:nvPr/>
              </p14:nvContentPartPr>
              <p14:xfrm>
                <a:off x="8305682" y="2559052"/>
                <a:ext cx="105120" cy="1414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AA3BB76-07CC-4489-8ADE-546DBEAD727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7042" y="2550052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9165DB0-64DF-4DB8-B751-137BF4303086}"/>
                    </a:ext>
                  </a:extLst>
                </p14:cNvPr>
                <p14:cNvContentPartPr/>
                <p14:nvPr/>
              </p14:nvContentPartPr>
              <p14:xfrm>
                <a:off x="8462642" y="2562652"/>
                <a:ext cx="178920" cy="194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9165DB0-64DF-4DB8-B751-137BF43030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53642" y="2553652"/>
                  <a:ext cx="19656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9D6835D-A1D0-417F-BCA4-3711D4AB5011}"/>
              </a:ext>
            </a:extLst>
          </p:cNvPr>
          <p:cNvSpPr txBox="1"/>
          <p:nvPr/>
        </p:nvSpPr>
        <p:spPr>
          <a:xfrm flipH="1">
            <a:off x="4547592" y="974689"/>
            <a:ext cx="420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가까운 곳에 </a:t>
            </a:r>
            <a:r>
              <a:rPr lang="ko-KR" altLang="en-US" dirty="0" err="1"/>
              <a:t>분기할때</a:t>
            </a:r>
            <a:r>
              <a:rPr lang="ko-KR" altLang="en-US" dirty="0"/>
              <a:t>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CD4AB10B-19F3-4506-9538-3D2F91E01F2C}"/>
              </a:ext>
            </a:extLst>
          </p:cNvPr>
          <p:cNvSpPr/>
          <p:nvPr/>
        </p:nvSpPr>
        <p:spPr>
          <a:xfrm>
            <a:off x="3866386" y="4956031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4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54037" lvl="1" indent="-285750">
              <a:lnSpc>
                <a:spcPct val="12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ALU</a:t>
            </a:r>
          </a:p>
          <a:p>
            <a:pPr marL="628650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덧셈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뺄셈 등 연산을 수행하고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그 결과를 </a:t>
            </a:r>
            <a:r>
              <a:rPr lang="ko-KR" altLang="en-US" sz="1700" spc="-100" dirty="0" err="1">
                <a:solidFill>
                  <a:srgbClr val="00B0F0"/>
                </a:solidFill>
              </a:rPr>
              <a:t>누산기</a:t>
            </a:r>
            <a:r>
              <a:rPr lang="en-US" altLang="ko-KR" sz="1700" spc="-100" dirty="0"/>
              <a:t>(Accumulator, AC)</a:t>
            </a:r>
            <a:r>
              <a:rPr lang="ko-KR" altLang="en-US" sz="1700" spc="-100" dirty="0"/>
              <a:t>에 저장</a:t>
            </a:r>
            <a:endParaRPr lang="en-US" altLang="ko-KR" sz="1700" spc="-100" dirty="0"/>
          </a:p>
          <a:p>
            <a:pPr marL="554037" lvl="1" indent="-285750">
              <a:lnSpc>
                <a:spcPct val="120000"/>
              </a:lnSpc>
              <a:spcBef>
                <a:spcPts val="1200"/>
              </a:spcBef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프로세서 명령 분류</a:t>
            </a:r>
            <a:endParaRPr lang="en-US" altLang="ko-KR" sz="1800" spc="-1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77878"/>
              </p:ext>
            </p:extLst>
          </p:nvPr>
        </p:nvGraphicFramePr>
        <p:xfrm>
          <a:off x="755576" y="2060848"/>
          <a:ext cx="792088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26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메모리 명령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메모리 워드를 레지스터로 가져올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(LOAD)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때 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레지스터의 데이터를 메모리에 다시 저장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(STORE)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94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 명령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20000"/>
                        </a:lnSpc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오퍼랜드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개를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ALU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의 입력 레지스터로 가져와 덧셈 또는 논리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같은 몇 가지 연산을 수행하고 </a:t>
                      </a:r>
                    </a:p>
                    <a:p>
                      <a:pPr marL="180975" indent="-180975" latinLnBrk="1">
                        <a:lnSpc>
                          <a:spcPct val="120000"/>
                        </a:lnSpc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그 결과를 레지스터 중 하나에 다시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39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540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베이스 주소 지정</a:t>
            </a:r>
            <a:r>
              <a:rPr lang="en-US" altLang="ko-KR" b="0" spc="-100" dirty="0"/>
              <a:t>(base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인텔 프로세서에는 세그먼트 레지스터가 </a:t>
            </a:r>
            <a:r>
              <a:rPr lang="en-US" altLang="ko-KR" sz="1700" b="0" spc="-100" dirty="0"/>
              <a:t>6</a:t>
            </a:r>
            <a:r>
              <a:rPr lang="ko-KR" altLang="en-US" sz="1700" b="0" spc="-100" dirty="0"/>
              <a:t>개 있음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 중 하나를 베이스 레지스터로 하고 이 레지스터에 변위를 더해 실제 오퍼랜드가 있는 위치를 찾는 방식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SS(stack segment): </a:t>
            </a: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데이터가 저장되어 있는 </a:t>
            </a: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위치에 대한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CS(code segment): </a:t>
            </a:r>
            <a:r>
              <a:rPr lang="ko-KR" altLang="en-US" sz="1700" b="0" spc="-100" dirty="0"/>
              <a:t>프로그램 코드가 저장되어 있는 시작 위치에 대한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DS(data segment): </a:t>
            </a:r>
            <a:r>
              <a:rPr lang="ko-KR" altLang="en-US" sz="1700" b="0" spc="-100" dirty="0"/>
              <a:t>데이터 영역에 대한 시작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ES, FS, GS: </a:t>
            </a:r>
            <a:r>
              <a:rPr lang="ko-KR" altLang="en-US" sz="1700" b="0" spc="-100" dirty="0"/>
              <a:t>엑스트라 세그먼트</a:t>
            </a:r>
            <a:r>
              <a:rPr lang="en-US" altLang="ko-KR" sz="1700" b="0" spc="-100" dirty="0"/>
              <a:t>(extra segment)</a:t>
            </a:r>
            <a:r>
              <a:rPr lang="ko-KR" altLang="en-US" sz="1700" b="0" spc="-100" dirty="0"/>
              <a:t>에 대한 포인터</a:t>
            </a:r>
            <a:endParaRPr lang="en-US" altLang="ko-KR" sz="17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엑스트라 세그먼트는 데이터 세그먼트의 확장 영역</a:t>
            </a:r>
            <a:endParaRPr lang="en-US" altLang="ko-KR" sz="16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0BACD25-B93D-4081-BDE0-A27FD045F27A}"/>
                  </a:ext>
                </a:extLst>
              </p14:cNvPr>
              <p14:cNvContentPartPr/>
              <p14:nvPr/>
            </p14:nvContentPartPr>
            <p14:xfrm>
              <a:off x="2536682" y="14160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0BACD25-B93D-4081-BDE0-A27FD045F2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8042" y="14074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2DAE0B2-7D14-453F-91F5-E16D204BF3FE}"/>
                  </a:ext>
                </a:extLst>
              </p14:cNvPr>
              <p14:cNvContentPartPr/>
              <p14:nvPr/>
            </p14:nvContentPartPr>
            <p14:xfrm>
              <a:off x="2407802" y="1506052"/>
              <a:ext cx="2343240" cy="66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2DAE0B2-7D14-453F-91F5-E16D204BF3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8802" y="1497412"/>
                <a:ext cx="236088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055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 레지스터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중 하나를 베이스로 사용하여 실제 오퍼랜드 위치 지정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데이터 세그먼트를 베이스로 사용</a:t>
            </a:r>
            <a:r>
              <a:rPr lang="en-US" altLang="ko-KR" b="0" spc="-100" dirty="0"/>
              <a:t>:</a:t>
            </a:r>
            <a:r>
              <a:rPr lang="ko-KR" altLang="en-US" b="0" spc="-100" dirty="0"/>
              <a:t> 오프셋 </a:t>
            </a:r>
            <a:r>
              <a:rPr lang="en-US" altLang="ko-KR" b="0" spc="-100" dirty="0"/>
              <a:t>200</a:t>
            </a:r>
            <a:r>
              <a:rPr lang="ko-KR" altLang="en-US" b="0" spc="-100" dirty="0"/>
              <a:t>만큼 떨어진 주소 </a:t>
            </a:r>
            <a:r>
              <a:rPr lang="en-US" altLang="ko-KR" b="0" spc="-100" dirty="0"/>
              <a:t>25600</a:t>
            </a:r>
            <a:r>
              <a:rPr lang="ko-KR" altLang="en-US" b="0" spc="-100" dirty="0"/>
              <a:t>에서 오퍼랜드 위치함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46" y="1772817"/>
            <a:ext cx="5862226" cy="2841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57E711E-FCEF-4783-B628-7C80C30E8DB0}"/>
                  </a:ext>
                </a:extLst>
              </p14:cNvPr>
              <p14:cNvContentPartPr/>
              <p14:nvPr/>
            </p14:nvContentPartPr>
            <p14:xfrm>
              <a:off x="2611922" y="2006452"/>
              <a:ext cx="365760" cy="390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57E711E-FCEF-4783-B628-7C80C30E8D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922" y="1997452"/>
                <a:ext cx="383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0AD80F-C81E-42F2-9870-611A5C9BD7D5}"/>
                  </a:ext>
                </a:extLst>
              </p14:cNvPr>
              <p14:cNvContentPartPr/>
              <p14:nvPr/>
            </p14:nvContentPartPr>
            <p14:xfrm>
              <a:off x="3511922" y="2047852"/>
              <a:ext cx="569520" cy="308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0AD80F-C81E-42F2-9870-611A5C9BD7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2922" y="2038852"/>
                <a:ext cx="587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D50C525-84AA-4F4F-BDFE-E99EB0D85C99}"/>
                  </a:ext>
                </a:extLst>
              </p14:cNvPr>
              <p14:cNvContentPartPr/>
              <p14:nvPr/>
            </p14:nvContentPartPr>
            <p14:xfrm>
              <a:off x="2175962" y="3553732"/>
              <a:ext cx="721080" cy="52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D50C525-84AA-4F4F-BDFE-E99EB0D85C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7322" y="3545092"/>
                <a:ext cx="738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E8334C6-008C-4BE9-90F8-47F35B734E7A}"/>
                  </a:ext>
                </a:extLst>
              </p14:cNvPr>
              <p14:cNvContentPartPr/>
              <p14:nvPr/>
            </p14:nvContentPartPr>
            <p14:xfrm>
              <a:off x="6555002" y="3605572"/>
              <a:ext cx="4888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E8334C6-008C-4BE9-90F8-47F35B734E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6002" y="3596932"/>
                <a:ext cx="506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5AA2B8-3928-4E18-94AC-57B6CDC019D5}"/>
              </a:ext>
            </a:extLst>
          </p:cNvPr>
          <p:cNvSpPr txBox="1"/>
          <p:nvPr/>
        </p:nvSpPr>
        <p:spPr>
          <a:xfrm>
            <a:off x="6635601" y="2269321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상대주소 지정방식이랑 개념적으로는 같다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01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(indirect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 참조가 두 번 이상 일어나는 경우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데이터를 가져오는 데 많은 시간 소요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프로세서와 </a:t>
            </a:r>
            <a:r>
              <a:rPr lang="ko-KR" altLang="en-US" sz="1700" b="0" spc="-100" dirty="0" err="1"/>
              <a:t>주기억</a:t>
            </a:r>
            <a:r>
              <a:rPr lang="ko-KR" altLang="en-US" sz="1700" b="0" spc="-100" dirty="0"/>
              <a:t> 장치간의 속도 차가 많은 현재의 프로세서의 경우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오퍼랜드를 인출하는 데 오래 걸리므로 전체 프로그램의 수행 시간은 길어짐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현재는 간접 주소 지정을 지원하는 프로세서는 거의 없음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9"/>
            <a:ext cx="5832648" cy="2503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B478996-1BA9-4FE2-9275-81CF43CA7CE3}"/>
                  </a:ext>
                </a:extLst>
              </p14:cNvPr>
              <p14:cNvContentPartPr/>
              <p14:nvPr/>
            </p14:nvContentPartPr>
            <p14:xfrm>
              <a:off x="2922602" y="3295252"/>
              <a:ext cx="760680" cy="492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B478996-1BA9-4FE2-9275-81CF43CA7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962" y="3286612"/>
                <a:ext cx="77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E92B023-3AEB-4E10-AABC-509DEEC121F8}"/>
                  </a:ext>
                </a:extLst>
              </p14:cNvPr>
              <p14:cNvContentPartPr/>
              <p14:nvPr/>
            </p14:nvContentPartPr>
            <p14:xfrm>
              <a:off x="5121842" y="3607372"/>
              <a:ext cx="1269000" cy="458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92B023-3AEB-4E10-AABC-509DEEC121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3202" y="3598732"/>
                <a:ext cx="12866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0B626BA-E043-4923-BA08-2F5107E9274C}"/>
                  </a:ext>
                </a:extLst>
              </p14:cNvPr>
              <p14:cNvContentPartPr/>
              <p14:nvPr/>
            </p14:nvContentPartPr>
            <p14:xfrm>
              <a:off x="682322" y="1519372"/>
              <a:ext cx="2613240" cy="39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0B626BA-E043-4923-BA08-2F5107E927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3322" y="1510372"/>
                <a:ext cx="2630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18512BF-5C71-4418-969D-14B3AD73F5E7}"/>
                  </a:ext>
                </a:extLst>
              </p14:cNvPr>
              <p14:cNvContentPartPr/>
              <p14:nvPr/>
            </p14:nvContentPartPr>
            <p14:xfrm>
              <a:off x="862322" y="3038932"/>
              <a:ext cx="4392720" cy="104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18512BF-5C71-4418-969D-14B3AD73F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3322" y="3030292"/>
                <a:ext cx="441036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687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묵시적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(implied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오퍼랜드의 소스나 목적지를 명시하지 않음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암묵적으로 그 위치를 알 수 있는 주소 지정 방식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예를 들어 서브루틴에서 호출한 프로그램으로 복귀할 때 사용하는 </a:t>
            </a:r>
            <a:r>
              <a:rPr lang="en-US" altLang="ko-KR" sz="1700" b="0" spc="-100" dirty="0"/>
              <a:t>RET </a:t>
            </a:r>
            <a:r>
              <a:rPr lang="ko-KR" altLang="en-US" sz="1700" b="0" spc="-100" dirty="0"/>
              <a:t>명령</a:t>
            </a:r>
            <a:endParaRPr lang="en-US" altLang="ko-KR" sz="17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명령어 뒤에 목적지 주소가 없지만 어디로 복귀할지 자동으로 알 수 있음</a:t>
            </a:r>
            <a:endParaRPr lang="en-US" altLang="ko-KR" sz="1600" b="0" spc="-100" dirty="0"/>
          </a:p>
          <a:p>
            <a:pPr marL="447675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PUSH, POP </a:t>
            </a:r>
            <a:r>
              <a:rPr lang="ko-KR" altLang="en-US" sz="1700" spc="-100" dirty="0"/>
              <a:t>등 </a:t>
            </a:r>
            <a:r>
              <a:rPr lang="ko-KR" altLang="en-US" sz="1700" spc="-100" dirty="0" err="1"/>
              <a:t>스택</a:t>
            </a:r>
            <a:r>
              <a:rPr lang="ko-KR" altLang="en-US" sz="1700" spc="-100" dirty="0"/>
              <a:t> 관련 명령어</a:t>
            </a:r>
            <a:endParaRPr lang="en-US" altLang="ko-KR" sz="170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 err="1"/>
              <a:t>스택이라는</a:t>
            </a:r>
            <a:r>
              <a:rPr lang="ko-KR" altLang="en-US" sz="1600" b="0" spc="-100" dirty="0"/>
              <a:t> 목적지나 소스가 생략</a:t>
            </a:r>
            <a:endParaRPr lang="en-US" altLang="ko-KR" sz="16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PUSH R1 : </a:t>
            </a:r>
            <a:r>
              <a:rPr lang="ko-KR" altLang="en-US" sz="1600" b="0" spc="-100" dirty="0"/>
              <a:t>레지스터 </a:t>
            </a:r>
            <a:r>
              <a:rPr lang="en-US" altLang="ko-KR" sz="1600" b="0" spc="-100" dirty="0"/>
              <a:t>R1</a:t>
            </a:r>
            <a:r>
              <a:rPr lang="ko-KR" altLang="en-US" sz="1600" b="0" spc="-100" dirty="0"/>
              <a:t>의 값을 </a:t>
            </a:r>
            <a:r>
              <a:rPr lang="ko-KR" altLang="en-US" sz="1600" b="0" spc="-100" dirty="0" err="1"/>
              <a:t>스택에</a:t>
            </a:r>
            <a:r>
              <a:rPr lang="ko-KR" altLang="en-US" sz="1600" b="0" spc="-100" dirty="0"/>
              <a:t> 저장</a:t>
            </a:r>
            <a:endParaRPr lang="en-US" altLang="ko-KR" sz="16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POP : </a:t>
            </a:r>
            <a:r>
              <a:rPr lang="ko-KR" altLang="en-US" sz="1600" b="0" spc="-100" dirty="0" err="1"/>
              <a:t>스택의</a:t>
            </a:r>
            <a:r>
              <a:rPr lang="ko-KR" altLang="en-US" sz="1600" b="0" spc="-100" dirty="0"/>
              <a:t> </a:t>
            </a:r>
            <a:r>
              <a:rPr lang="en-US" altLang="ko-KR" sz="1600" b="0" spc="-100" dirty="0"/>
              <a:t>TOP</a:t>
            </a:r>
            <a:r>
              <a:rPr lang="ko-KR" altLang="en-US" sz="1600" b="0" spc="-100" dirty="0"/>
              <a:t>에 있는 값을 </a:t>
            </a:r>
            <a:r>
              <a:rPr lang="en-US" altLang="ko-KR" sz="1600" b="0" spc="-100" dirty="0"/>
              <a:t>AC</a:t>
            </a:r>
            <a:r>
              <a:rPr lang="ko-KR" altLang="en-US" sz="1600" b="0" spc="-100" dirty="0"/>
              <a:t>로 인출</a:t>
            </a:r>
            <a:endParaRPr lang="en-US" altLang="ko-KR" sz="1600" b="0" spc="-100" dirty="0"/>
          </a:p>
          <a:p>
            <a:pPr marL="542925" lvl="1" indent="-1984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 err="1"/>
              <a:t>누산기를</a:t>
            </a:r>
            <a:r>
              <a:rPr lang="ko-KR" altLang="en-US" sz="1700" spc="-100" dirty="0"/>
              <a:t> 소스나 목적지로 사용하는 경우도 생략 가능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7</a:t>
            </a:r>
            <a:endParaRPr lang="ko-KR" altLang="en-US" b="1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388B7C2-244C-436D-B7C4-0E3E2BCB22D5}"/>
                  </a:ext>
                </a:extLst>
              </p14:cNvPr>
              <p14:cNvContentPartPr/>
              <p14:nvPr/>
            </p14:nvContentPartPr>
            <p14:xfrm>
              <a:off x="617882" y="1414972"/>
              <a:ext cx="3939840" cy="67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388B7C2-244C-436D-B7C4-0E3E2BCB2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242" y="1405972"/>
                <a:ext cx="395748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EA2DA2A8-EFC3-4D2C-9477-7E2CE02EABCC}"/>
              </a:ext>
            </a:extLst>
          </p:cNvPr>
          <p:cNvGrpSpPr/>
          <p:nvPr/>
        </p:nvGrpSpPr>
        <p:grpSpPr>
          <a:xfrm>
            <a:off x="656402" y="2973052"/>
            <a:ext cx="2750040" cy="45720"/>
            <a:chOff x="656402" y="2973052"/>
            <a:chExt cx="275004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C7D4565-2987-4EDC-9709-D4DB5967CBBB}"/>
                    </a:ext>
                  </a:extLst>
                </p14:cNvPr>
                <p14:cNvContentPartPr/>
                <p14:nvPr/>
              </p14:nvContentPartPr>
              <p14:xfrm>
                <a:off x="656402" y="2973052"/>
                <a:ext cx="1095120" cy="280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C7D4565-2987-4EDC-9709-D4DB5967CB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7402" y="2964412"/>
                  <a:ext cx="1112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A9C0C8B-F480-4E6A-994F-50F70ACF0F39}"/>
                    </a:ext>
                  </a:extLst>
                </p14:cNvPr>
                <p14:cNvContentPartPr/>
                <p14:nvPr/>
              </p14:nvContentPartPr>
              <p14:xfrm>
                <a:off x="1764122" y="2974852"/>
                <a:ext cx="1642320" cy="43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A9C0C8B-F480-4E6A-994F-50F70ACF0F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5482" y="2965852"/>
                  <a:ext cx="1659960" cy="6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06643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코어 </a:t>
            </a:r>
            <a:r>
              <a:rPr lang="en-US" altLang="ko-KR" spc="-100" dirty="0">
                <a:solidFill>
                  <a:srgbClr val="2B6278"/>
                </a:solidFill>
              </a:rPr>
              <a:t>i7</a:t>
            </a:r>
            <a:r>
              <a:rPr lang="ko-KR" altLang="en-US" spc="-100" dirty="0">
                <a:solidFill>
                  <a:srgbClr val="2B6278"/>
                </a:solidFill>
              </a:rPr>
              <a:t>의 주소 지정 방식</a:t>
            </a:r>
            <a:endParaRPr lang="en-US" altLang="ko-KR" b="0" spc="-100" dirty="0">
              <a:solidFill>
                <a:srgbClr val="2B6278"/>
              </a:solidFill>
            </a:endParaRPr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20" dirty="0"/>
              <a:t>즉시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직접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레지스터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레지스터 간접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인덱싱 및 배열 요소 주소 지정을 위한 특수 모드가 있음</a:t>
            </a:r>
            <a:endParaRPr lang="en-US" altLang="ko-KR" sz="1700" b="0" spc="-12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8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49098" cy="3744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A821CD3-3CFD-488E-8F1A-A70D5F4C2CB8}"/>
                  </a:ext>
                </a:extLst>
              </p14:cNvPr>
              <p14:cNvContentPartPr/>
              <p14:nvPr/>
            </p14:nvContentPartPr>
            <p14:xfrm>
              <a:off x="720482" y="1068652"/>
              <a:ext cx="2394720" cy="91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A821CD3-3CFD-488E-8F1A-A70D5F4C2C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42" y="1059652"/>
                <a:ext cx="241236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166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실제 프로세서에서 주소 지정 방식</a:t>
            </a:r>
            <a:endParaRPr lang="en-US" altLang="ko-KR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Core i7, ARM </a:t>
            </a:r>
            <a:r>
              <a:rPr lang="ko-KR" altLang="en-US" sz="1700" b="0" spc="-100" dirty="0"/>
              <a:t>및 </a:t>
            </a:r>
            <a:r>
              <a:rPr lang="en-US" altLang="ko-KR" sz="1700" b="0" spc="-100" dirty="0"/>
              <a:t>AVR</a:t>
            </a:r>
            <a:r>
              <a:rPr lang="ko-KR" altLang="en-US" sz="1700" b="0" spc="-100" dirty="0"/>
              <a:t>에서 사용되는 주소 지정 방식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9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7" y="1772817"/>
            <a:ext cx="5196358" cy="3325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F02A74C-52B7-4803-A044-6F7B163A5DB2}"/>
                  </a:ext>
                </a:extLst>
              </p14:cNvPr>
              <p14:cNvContentPartPr/>
              <p14:nvPr/>
            </p14:nvContentPartPr>
            <p14:xfrm>
              <a:off x="2987402" y="2549692"/>
              <a:ext cx="355680" cy="10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F02A74C-52B7-4803-A044-6F7B163A5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8762" y="2541052"/>
                <a:ext cx="373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A1BFC9C-0860-4A18-89C9-A0D290C2B55D}"/>
                  </a:ext>
                </a:extLst>
              </p14:cNvPr>
              <p14:cNvContentPartPr/>
              <p14:nvPr/>
            </p14:nvContentPartPr>
            <p14:xfrm>
              <a:off x="4004762" y="2562652"/>
              <a:ext cx="3229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A1BFC9C-0860-4A18-89C9-A0D290C2B5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6122" y="2553652"/>
                <a:ext cx="340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2F7323F-5DA6-40AB-9A57-9E1197E13E8C}"/>
                  </a:ext>
                </a:extLst>
              </p14:cNvPr>
              <p14:cNvContentPartPr/>
              <p14:nvPr/>
            </p14:nvContentPartPr>
            <p14:xfrm>
              <a:off x="5048042" y="2549692"/>
              <a:ext cx="415800" cy="2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2F7323F-5DA6-40AB-9A57-9E1197E13E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9042" y="2541052"/>
                <a:ext cx="43344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602596A-0350-4FAD-A60E-C76D807E39EA}"/>
              </a:ext>
            </a:extLst>
          </p:cNvPr>
          <p:cNvSpPr txBox="1"/>
          <p:nvPr/>
        </p:nvSpPr>
        <p:spPr>
          <a:xfrm>
            <a:off x="6184202" y="1711836"/>
            <a:ext cx="2100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Hack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ko-KR" altLang="en-US" dirty="0"/>
              <a:t>가 주소지정방식에 대해 약함</a:t>
            </a:r>
            <a:r>
              <a:rPr lang="en-US" altLang="ko-KR" dirty="0"/>
              <a:t>. </a:t>
            </a:r>
            <a:r>
              <a:rPr lang="ko-KR" altLang="en-US" dirty="0"/>
              <a:t>그래서 이걸 개선하는 포인트로 잡아도 </a:t>
            </a:r>
            <a:r>
              <a:rPr lang="ko-KR" altLang="en-US" dirty="0" err="1"/>
              <a:t>ㄱㅊ</a:t>
            </a:r>
            <a:r>
              <a:rPr lang="en-US" altLang="ko-KR" dirty="0"/>
              <a:t>. </a:t>
            </a:r>
            <a:r>
              <a:rPr lang="ko-KR" altLang="en-US" dirty="0"/>
              <a:t>아니면 </a:t>
            </a:r>
            <a:r>
              <a:rPr lang="en-US" altLang="ko-KR" dirty="0"/>
              <a:t>carry</a:t>
            </a:r>
            <a:r>
              <a:rPr lang="ko-KR" altLang="en-US" dirty="0"/>
              <a:t>가 없었으니 </a:t>
            </a:r>
            <a:r>
              <a:rPr lang="en-US" altLang="ko-KR" dirty="0"/>
              <a:t>carry</a:t>
            </a:r>
            <a:r>
              <a:rPr lang="ko-KR" altLang="en-US" dirty="0"/>
              <a:t>를 </a:t>
            </a:r>
            <a:r>
              <a:rPr lang="ko-KR" altLang="en-US" dirty="0" err="1"/>
              <a:t>지원하는걸</a:t>
            </a:r>
            <a:r>
              <a:rPr lang="ko-KR" altLang="en-US" dirty="0"/>
              <a:t> </a:t>
            </a:r>
            <a:r>
              <a:rPr lang="ko-KR" altLang="en-US" dirty="0" err="1"/>
              <a:t>생각한다던지</a:t>
            </a:r>
            <a:r>
              <a:rPr lang="en-US" altLang="ko-KR" dirty="0"/>
              <a:t>. </a:t>
            </a:r>
            <a:r>
              <a:rPr lang="ko-KR" altLang="en-US" dirty="0" err="1"/>
              <a:t>곱셈명령어를</a:t>
            </a:r>
            <a:r>
              <a:rPr lang="ko-KR" altLang="en-US" dirty="0"/>
              <a:t> </a:t>
            </a:r>
            <a:r>
              <a:rPr lang="ko-KR" altLang="en-US" dirty="0" err="1"/>
              <a:t>지원해주는걸로</a:t>
            </a:r>
            <a:r>
              <a:rPr lang="ko-KR" altLang="en-US" dirty="0"/>
              <a:t> </a:t>
            </a:r>
            <a:r>
              <a:rPr lang="ko-KR" altLang="en-US" dirty="0" err="1"/>
              <a:t>확장해본다던지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381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58763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CISC</a:t>
            </a:r>
            <a:r>
              <a:rPr lang="en-US" altLang="ko-KR" b="0" spc="-100" dirty="0"/>
              <a:t>(Complex Instruction Set Computer)</a:t>
            </a:r>
          </a:p>
          <a:p>
            <a:pPr marL="4794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1950</a:t>
            </a:r>
            <a:r>
              <a:rPr lang="ko-KR" altLang="en-US" sz="1800" b="1" spc="-100" dirty="0"/>
              <a:t>년대 초 </a:t>
            </a:r>
            <a:r>
              <a:rPr lang="ko-KR" altLang="en-US" sz="1800" b="1" spc="-100" dirty="0" err="1"/>
              <a:t>모리스</a:t>
            </a:r>
            <a:r>
              <a:rPr lang="ko-KR" altLang="en-US" sz="1800" b="1" spc="-100" dirty="0"/>
              <a:t> </a:t>
            </a:r>
            <a:r>
              <a:rPr lang="ko-KR" altLang="en-US" sz="1800" b="1" spc="-100" dirty="0" err="1"/>
              <a:t>윌크스</a:t>
            </a:r>
            <a:r>
              <a:rPr lang="en-US" altLang="ko-KR" sz="1800" b="1" spc="-100" dirty="0"/>
              <a:t>(M. V. </a:t>
            </a:r>
            <a:r>
              <a:rPr lang="en-US" altLang="ko-KR" sz="1800" b="1" spc="-100" dirty="0" err="1"/>
              <a:t>Willkes</a:t>
            </a:r>
            <a:r>
              <a:rPr lang="en-US" altLang="ko-KR" sz="1800" b="1" spc="-100" dirty="0"/>
              <a:t>)</a:t>
            </a:r>
          </a:p>
          <a:p>
            <a:pPr marL="628650" lvl="1" indent="-1968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제어 장치를 소프트웨어적인 방법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마이크로 프로그래밍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으로 구현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당시에는 하드웨어가 아닌  소프트웨어적 구성이 사람의 흥미를 끌었으나 빠르고 저렴한 제어기억 장치가 필요하여 구현의 어려움</a:t>
            </a:r>
            <a:endParaRPr lang="en-US" altLang="ko-KR" sz="1700" b="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1964</a:t>
            </a:r>
            <a:r>
              <a:rPr lang="ko-KR" altLang="en-US" sz="1800" b="1" spc="-100" dirty="0"/>
              <a:t>년 </a:t>
            </a:r>
            <a:r>
              <a:rPr lang="en-US" altLang="ko-KR" sz="1800" b="1" spc="-100" dirty="0"/>
              <a:t>4</a:t>
            </a:r>
            <a:r>
              <a:rPr lang="ko-KR" altLang="en-US" sz="1800" b="1" spc="-100" dirty="0"/>
              <a:t>월 </a:t>
            </a:r>
            <a:r>
              <a:rPr lang="en-US" altLang="ko-KR" sz="1800" b="1" spc="-100" dirty="0"/>
              <a:t>IBM </a:t>
            </a:r>
            <a:r>
              <a:rPr lang="ko-KR" altLang="en-US" sz="1800" b="1" spc="-100" dirty="0"/>
              <a:t>시스템</a:t>
            </a:r>
            <a:r>
              <a:rPr lang="en-US" altLang="ko-KR" sz="1800" b="1" spc="-100" dirty="0"/>
              <a:t>/360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큰 모델을 제외하고 모두 마이크로 프로그래밍 사용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CISC(Complex Instruction Set Computer) </a:t>
            </a:r>
            <a:r>
              <a:rPr lang="ko-KR" altLang="en-US" sz="1700" b="0" spc="-100" dirty="0"/>
              <a:t>프로세서의 제어 장치를 구현하는 데 널리 사용</a:t>
            </a:r>
            <a:endParaRPr lang="en-US" altLang="ko-KR" sz="1700" b="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1970</a:t>
            </a:r>
            <a:r>
              <a:rPr lang="ko-KR" altLang="en-US" sz="1800" b="1" spc="-100" dirty="0"/>
              <a:t>년대 후반</a:t>
            </a:r>
            <a:endParaRPr lang="en-US" altLang="ko-KR" sz="1800" b="1" spc="-100" dirty="0"/>
          </a:p>
          <a:p>
            <a:pPr marL="638175" lvl="2" indent="-2587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lang="ko-KR" altLang="en-US" sz="1800" spc="-100" dirty="0"/>
              <a:t>명령어가 매우 복잡한 컴퓨터가 연구</a:t>
            </a:r>
            <a:endParaRPr lang="en-US" altLang="ko-KR" sz="1800" spc="-100" dirty="0"/>
          </a:p>
          <a:p>
            <a:pPr marL="638175" lvl="2" indent="-2587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800" spc="-100" dirty="0"/>
              <a:t>인텔 계열 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계속적인 명령어 추가 </a:t>
            </a:r>
            <a:r>
              <a:rPr lang="en-US" altLang="ko-KR" sz="1800" spc="-100" dirty="0"/>
              <a:t>- </a:t>
            </a:r>
            <a:r>
              <a:rPr lang="ko-KR" altLang="en-US" sz="1800" spc="-100" dirty="0"/>
              <a:t>대표적인 </a:t>
            </a:r>
            <a:r>
              <a:rPr lang="en-US" altLang="ko-KR" sz="1800" spc="-100" dirty="0"/>
              <a:t>CISC </a:t>
            </a:r>
            <a:r>
              <a:rPr lang="ko-KR" altLang="en-US" sz="1800" spc="-100" dirty="0"/>
              <a:t>프로세서</a:t>
            </a:r>
            <a:endParaRPr lang="en-US" altLang="ko-KR" sz="180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CISC </a:t>
            </a:r>
            <a:r>
              <a:rPr lang="ko-KR" altLang="en-US" sz="1800" b="1" spc="-100" dirty="0"/>
              <a:t>프로세서</a:t>
            </a:r>
            <a:r>
              <a:rPr lang="en-US" altLang="ko-KR" sz="1800" b="1" spc="-100" dirty="0"/>
              <a:t> </a:t>
            </a:r>
          </a:p>
          <a:p>
            <a:pPr marL="628650" lvl="3" indent="-1968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해독기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기계어를 제어 기억 장치에 저장된 마이크로 명령 루틴으로 실행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8D69F3D-AF5D-479F-92D9-1ABAB9982891}"/>
                  </a:ext>
                </a:extLst>
              </p14:cNvPr>
              <p14:cNvContentPartPr/>
              <p14:nvPr/>
            </p14:nvContentPartPr>
            <p14:xfrm>
              <a:off x="682322" y="1440172"/>
              <a:ext cx="3794760" cy="105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8D69F3D-AF5D-479F-92D9-1ABAB9982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322" y="1431532"/>
                <a:ext cx="38124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FB1DA97-EF86-4A0A-B89F-A3BB08D237FE}"/>
                  </a:ext>
                </a:extLst>
              </p14:cNvPr>
              <p14:cNvContentPartPr/>
              <p14:nvPr/>
            </p14:nvContentPartPr>
            <p14:xfrm>
              <a:off x="849722" y="5785012"/>
              <a:ext cx="6741720" cy="282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FB1DA97-EF86-4A0A-B89F-A3BB08D237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722" y="5776012"/>
                <a:ext cx="6759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D6D1387-4164-4C44-B1F2-23B6E5C48822}"/>
                  </a:ext>
                </a:extLst>
              </p14:cNvPr>
              <p14:cNvContentPartPr/>
              <p14:nvPr/>
            </p14:nvContentPartPr>
            <p14:xfrm>
              <a:off x="913802" y="5035132"/>
              <a:ext cx="5472720" cy="52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D6D1387-4164-4C44-B1F2-23B6E5C488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162" y="5026492"/>
                <a:ext cx="54903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007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RISC</a:t>
            </a:r>
            <a:r>
              <a:rPr lang="en-US" altLang="ko-KR" b="0" spc="-100" dirty="0"/>
              <a:t>(Reduced Instruction Set Computer)</a:t>
            </a:r>
          </a:p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1980</a:t>
            </a:r>
            <a:r>
              <a:rPr lang="ko-KR" altLang="en-US" sz="1800" spc="-100" dirty="0"/>
              <a:t>년 버클리 그룹</a:t>
            </a:r>
            <a:endParaRPr lang="en-US" altLang="ko-KR" sz="1800" spc="-100" dirty="0"/>
          </a:p>
          <a:p>
            <a:pPr marL="628650" indent="-1587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데이비드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패터슨</a:t>
            </a:r>
            <a:r>
              <a:rPr lang="en-US" altLang="ko-KR" sz="1700" b="0" spc="-100" dirty="0"/>
              <a:t>(David Patterson) &amp;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카를로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세퀸</a:t>
            </a:r>
            <a:r>
              <a:rPr lang="en-US" altLang="ko-KR" sz="1700" b="0" spc="-100" dirty="0"/>
              <a:t>(Carlo Sequin)</a:t>
            </a:r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마이크로 명령을 사용하지 않는 </a:t>
            </a:r>
            <a:r>
              <a:rPr lang="en-US" altLang="ko-KR" sz="1800" spc="-100" dirty="0"/>
              <a:t>VLSI CPU </a:t>
            </a:r>
            <a:r>
              <a:rPr lang="ko-KR" altLang="en-US" sz="1800" spc="-100" dirty="0"/>
              <a:t>칩 설계</a:t>
            </a:r>
            <a:endParaRPr lang="en-US" altLang="ko-KR" sz="1800" spc="-100" dirty="0"/>
          </a:p>
          <a:p>
            <a:pPr marL="555625" indent="-285750">
              <a:spcBef>
                <a:spcPts val="60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1981</a:t>
            </a:r>
            <a:r>
              <a:rPr lang="ko-KR" altLang="en-US" sz="1800" spc="-100" dirty="0"/>
              <a:t>년 </a:t>
            </a:r>
            <a:r>
              <a:rPr lang="ko-KR" altLang="en-US" sz="1800" spc="-100" dirty="0" err="1"/>
              <a:t>스탠포드</a:t>
            </a:r>
            <a:r>
              <a:rPr lang="ko-KR" altLang="en-US" sz="1800" spc="-100" dirty="0"/>
              <a:t> 대학교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존 </a:t>
            </a:r>
            <a:r>
              <a:rPr lang="ko-KR" altLang="en-US" sz="1800" spc="-100" dirty="0" err="1"/>
              <a:t>헤네시</a:t>
            </a:r>
            <a:r>
              <a:rPr lang="en-US" altLang="ko-KR" sz="1800" spc="-100" dirty="0"/>
              <a:t>(John Hennessy)</a:t>
            </a:r>
          </a:p>
          <a:p>
            <a:pPr marL="628650" indent="-15875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MIPS</a:t>
            </a:r>
            <a:r>
              <a:rPr lang="ko-KR" altLang="en-US" sz="1700" b="0" spc="-100" dirty="0"/>
              <a:t>라는 다른 칩 설계</a:t>
            </a:r>
            <a:r>
              <a:rPr lang="en-US" altLang="ko-KR" sz="1700" b="0" spc="-100" dirty="0"/>
              <a:t>&amp;</a:t>
            </a:r>
            <a:r>
              <a:rPr lang="ko-KR" altLang="en-US" sz="1700" b="0" spc="-100" dirty="0"/>
              <a:t>제작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SPARC </a:t>
            </a:r>
            <a:r>
              <a:rPr lang="ko-KR" altLang="en-US" sz="1700" b="0" spc="-100" dirty="0"/>
              <a:t>및 </a:t>
            </a:r>
            <a:r>
              <a:rPr lang="en-US" altLang="ko-KR" sz="1700" b="0" spc="-100" dirty="0"/>
              <a:t>MIPS</a:t>
            </a:r>
            <a:r>
              <a:rPr lang="ko-KR" altLang="en-US" sz="1700" b="0" spc="-100" dirty="0"/>
              <a:t>로 각각 발전</a:t>
            </a:r>
            <a:endParaRPr lang="en-US" altLang="ko-KR" sz="1700" b="0" spc="-100" dirty="0"/>
          </a:p>
          <a:p>
            <a:pPr marL="555625" indent="-285750">
              <a:spcBef>
                <a:spcPts val="60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기존 제품과 호환할 필요가 없었으므로 시스템 성능을 극대화할 수 있는 새로운 명령어 세트를 자유롭게 선택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초기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빠르게 실행할 수 있는 단순 명령이 강조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추후에는 빠르게 실행할 수 있는 명령의 설계가 좋은 성능을 보장한다는 것을 깨달음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하나의 명령어가 실행되는 데 걸리는 시간보다 초당 얼마나 많은 명령어를 시작할 수 있는지가 더 중요함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9E13900-C558-400F-BBC5-F7980D7FD570}"/>
                  </a:ext>
                </a:extLst>
              </p14:cNvPr>
              <p14:cNvContentPartPr/>
              <p14:nvPr/>
            </p14:nvContentPartPr>
            <p14:xfrm>
              <a:off x="733802" y="1479772"/>
              <a:ext cx="1932120" cy="91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9E13900-C558-400F-BBC5-F7980D7FD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802" y="1470772"/>
                <a:ext cx="1949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2114074-3B00-456E-A636-95ED602ADFE1}"/>
                  </a:ext>
                </a:extLst>
              </p14:cNvPr>
              <p14:cNvContentPartPr/>
              <p14:nvPr/>
            </p14:nvContentPartPr>
            <p14:xfrm>
              <a:off x="422402" y="616852"/>
              <a:ext cx="801360" cy="554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2114074-3B00-456E-A636-95ED602ADF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402" y="608212"/>
                <a:ext cx="8190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08CD0A-A9C9-4C8F-9D2F-8C9293348317}"/>
                  </a:ext>
                </a:extLst>
              </p14:cNvPr>
              <p14:cNvContentPartPr/>
              <p14:nvPr/>
            </p14:nvContentPartPr>
            <p14:xfrm>
              <a:off x="811202" y="2309932"/>
              <a:ext cx="2806920" cy="86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08CD0A-A9C9-4C8F-9D2F-8C92933483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02" y="2301292"/>
                <a:ext cx="2824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BAE9733-CFA9-4BD2-A83F-084006A6751C}"/>
                  </a:ext>
                </a:extLst>
              </p14:cNvPr>
              <p14:cNvContentPartPr/>
              <p14:nvPr/>
            </p14:nvContentPartPr>
            <p14:xfrm>
              <a:off x="1377842" y="4686652"/>
              <a:ext cx="3592440" cy="104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BAE9733-CFA9-4BD2-A83F-084006A67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842" y="4678012"/>
                <a:ext cx="3610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404A573-9EB8-44EC-B346-C35EF3A06EA6}"/>
                  </a:ext>
                </a:extLst>
              </p14:cNvPr>
              <p14:cNvContentPartPr/>
              <p14:nvPr/>
            </p14:nvContentPartPr>
            <p14:xfrm>
              <a:off x="5537642" y="5408092"/>
              <a:ext cx="3489480" cy="66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404A573-9EB8-44EC-B346-C35EF3A06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8642" y="5399092"/>
                <a:ext cx="35071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EFB5FD-5A3A-41E2-B5A5-B7A05239EC1B}"/>
                  </a:ext>
                </a:extLst>
              </p14:cNvPr>
              <p14:cNvContentPartPr/>
              <p14:nvPr/>
            </p14:nvContentPartPr>
            <p14:xfrm>
              <a:off x="3669962" y="2290492"/>
              <a:ext cx="2151000" cy="67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EFB5FD-5A3A-41E2-B5A5-B7A05239EC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0962" y="2281852"/>
                <a:ext cx="2168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3EC252F-2217-46A5-9E92-1643E1726CD5}"/>
                  </a:ext>
                </a:extLst>
              </p14:cNvPr>
              <p14:cNvContentPartPr/>
              <p14:nvPr/>
            </p14:nvContentPartPr>
            <p14:xfrm>
              <a:off x="1377842" y="4688092"/>
              <a:ext cx="3245040" cy="116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3EC252F-2217-46A5-9E92-1643E1726C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8842" y="4679452"/>
                <a:ext cx="3262680" cy="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7195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RISC</a:t>
            </a:r>
            <a:r>
              <a:rPr lang="ko-KR" altLang="en-US" sz="1800" spc="-100" dirty="0"/>
              <a:t> 설계 당시 특징</a:t>
            </a:r>
            <a:endParaRPr lang="en-US" altLang="ko-KR" sz="180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상대적으로 적은 개수의 명령어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하나의 명령어가 실행되는 데 걸리는 시간보다 초당 얼마나 많은 명령어를 시작할 수 있는지가 더 중요함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개수가 대략 </a:t>
            </a:r>
            <a:r>
              <a:rPr lang="en-US" altLang="ko-KR" sz="1700" b="0" spc="-100" dirty="0"/>
              <a:t>50</a:t>
            </a:r>
            <a:r>
              <a:rPr lang="ko-KR" altLang="en-US" sz="1700" b="0" spc="-100" dirty="0"/>
              <a:t>개</a:t>
            </a:r>
            <a:endParaRPr lang="en-US" altLang="ko-KR" sz="17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기존 </a:t>
            </a:r>
            <a:r>
              <a:rPr lang="en-US" altLang="ko-KR" sz="1600" b="0" spc="-100" dirty="0"/>
              <a:t>VAX</a:t>
            </a:r>
            <a:r>
              <a:rPr lang="ko-KR" altLang="en-US" sz="1600" b="0" spc="-100" dirty="0"/>
              <a:t>나 대형 </a:t>
            </a:r>
            <a:r>
              <a:rPr lang="en-US" altLang="ko-KR" sz="1600" b="0" spc="-100" dirty="0"/>
              <a:t>IBM </a:t>
            </a:r>
            <a:r>
              <a:rPr lang="ko-KR" altLang="en-US" sz="1600" b="0" spc="-100" dirty="0"/>
              <a:t>메인 프레임의 명령어 개수인 </a:t>
            </a:r>
            <a:r>
              <a:rPr lang="en-US" altLang="ko-KR" sz="1600" b="0" spc="-100" dirty="0"/>
              <a:t>200~300</a:t>
            </a:r>
            <a:r>
              <a:rPr lang="ko-KR" altLang="en-US" sz="1600" b="0" spc="-100" dirty="0"/>
              <a:t>개보다 훨씬 적음</a:t>
            </a:r>
            <a:endParaRPr lang="en-US" altLang="ko-KR" sz="1600" b="0" spc="-100" dirty="0"/>
          </a:p>
          <a:p>
            <a:pPr marL="542925" indent="-2730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VAX, </a:t>
            </a:r>
            <a:r>
              <a:rPr lang="ko-KR" altLang="en-US" sz="1800" spc="-100" dirty="0"/>
              <a:t>인텔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대형 </a:t>
            </a:r>
            <a:r>
              <a:rPr lang="en-US" altLang="ko-KR" sz="1800" spc="-100" dirty="0"/>
              <a:t>IBM </a:t>
            </a:r>
            <a:r>
              <a:rPr lang="ko-KR" altLang="en-US" sz="1800" spc="-100" dirty="0"/>
              <a:t>메인 프레임에 반기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컴퓨터를 설계하는 가장 좋은 방법은 레지스터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개를 어떻게든 결합하고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명령어를 적게 하여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결과를 레지스터에 다시 저장하는 것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반기의 근거 </a:t>
            </a:r>
            <a:r>
              <a:rPr lang="en-US" altLang="ko-KR" sz="1700" spc="-100" dirty="0"/>
              <a:t>: RISC </a:t>
            </a:r>
            <a:r>
              <a:rPr lang="ko-KR" altLang="en-US" sz="1700" spc="-100" dirty="0"/>
              <a:t>시스템은 선호할 가치가 있음</a:t>
            </a:r>
            <a:endParaRPr lang="en-US" altLang="ko-KR" sz="17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CISC</a:t>
            </a:r>
            <a:r>
              <a:rPr lang="ko-KR" altLang="en-US" sz="1600" b="0" spc="-100" dirty="0"/>
              <a:t>가 명령어 </a:t>
            </a:r>
            <a:r>
              <a:rPr lang="en-US" altLang="ko-KR" sz="1600" b="0" spc="-100" dirty="0"/>
              <a:t>1</a:t>
            </a:r>
            <a:r>
              <a:rPr lang="ko-KR" altLang="en-US" sz="1600" b="0" spc="-100" dirty="0"/>
              <a:t>개로 처리하는 일을 </a:t>
            </a:r>
            <a:r>
              <a:rPr lang="en-US" altLang="ko-KR" sz="1600" b="0" spc="-100" dirty="0"/>
              <a:t>RISC</a:t>
            </a:r>
            <a:r>
              <a:rPr lang="ko-KR" altLang="en-US" sz="1600" b="0" spc="-100" dirty="0"/>
              <a:t>는 명령어 </a:t>
            </a:r>
            <a:r>
              <a:rPr lang="en-US" altLang="ko-KR" sz="1600" b="0" spc="-100" dirty="0"/>
              <a:t>4~5</a:t>
            </a:r>
            <a:r>
              <a:rPr lang="ko-KR" altLang="en-US" sz="1600" b="0" spc="-100" dirty="0"/>
              <a:t>개로 처리하더라도 기계어를 마이크로 명령으로 해독하지 않아도 되므로 </a:t>
            </a:r>
            <a:r>
              <a:rPr lang="en-US" altLang="ko-KR" sz="1600" b="0" spc="-100" dirty="0"/>
              <a:t>10</a:t>
            </a:r>
            <a:r>
              <a:rPr lang="ko-KR" altLang="en-US" sz="1600" b="0" spc="-100" dirty="0"/>
              <a:t>배 빠르면 이길 수 있음</a:t>
            </a:r>
            <a:endParaRPr lang="en-US" altLang="ko-KR" sz="1600" b="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장치의 속도가 제어 기억 장치의 속도와 비슷해짐으로써 </a:t>
            </a:r>
            <a:r>
              <a:rPr lang="en-US" altLang="ko-KR" sz="1600" b="0" spc="-100" dirty="0"/>
              <a:t>CISC</a:t>
            </a:r>
            <a:r>
              <a:rPr lang="ko-KR" altLang="en-US" sz="1600" b="0" spc="-100" dirty="0"/>
              <a:t>의 해독으로 인한 손실이 더 커짐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DA57218-6489-40F0-8E63-441B3BD15C30}"/>
                  </a:ext>
                </a:extLst>
              </p14:cNvPr>
              <p14:cNvContentPartPr/>
              <p14:nvPr/>
            </p14:nvContentPartPr>
            <p14:xfrm>
              <a:off x="837122" y="1467172"/>
              <a:ext cx="2806200" cy="40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DA57218-6489-40F0-8E63-441B3BD15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122" y="1458532"/>
                <a:ext cx="2823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236D753-B878-4E7E-BD9E-4571D23F0160}"/>
                  </a:ext>
                </a:extLst>
              </p14:cNvPr>
              <p14:cNvContentPartPr/>
              <p14:nvPr/>
            </p14:nvContentPartPr>
            <p14:xfrm>
              <a:off x="5138402" y="1866772"/>
              <a:ext cx="3529080" cy="207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236D753-B878-4E7E-BD9E-4571D23F01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762" y="1858132"/>
                <a:ext cx="3546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202E3F5-9CB3-4FB8-A2AA-D3D0F187A9EE}"/>
                  </a:ext>
                </a:extLst>
              </p14:cNvPr>
              <p14:cNvContentPartPr/>
              <p14:nvPr/>
            </p14:nvContentPartPr>
            <p14:xfrm>
              <a:off x="1017122" y="2484532"/>
              <a:ext cx="1944360" cy="40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202E3F5-9CB3-4FB8-A2AA-D3D0F187A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122" y="2475532"/>
                <a:ext cx="1962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44B3B46-8657-42C4-97B6-BEA3F0D5FB3A}"/>
                  </a:ext>
                </a:extLst>
              </p14:cNvPr>
              <p14:cNvContentPartPr/>
              <p14:nvPr/>
            </p14:nvContentPartPr>
            <p14:xfrm>
              <a:off x="4082162" y="2780092"/>
              <a:ext cx="3413520" cy="144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44B3B46-8657-42C4-97B6-BEA3F0D5FB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3522" y="2771452"/>
                <a:ext cx="34311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9996C98-AB9B-4558-A5C0-B72EA17425D6}"/>
                  </a:ext>
                </a:extLst>
              </p14:cNvPr>
              <p14:cNvContentPartPr/>
              <p14:nvPr/>
            </p14:nvContentPartPr>
            <p14:xfrm>
              <a:off x="1029722" y="2794132"/>
              <a:ext cx="205200" cy="90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9996C98-AB9B-4558-A5C0-B72EA17425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722" y="2785492"/>
                <a:ext cx="2228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192732F-7126-45D7-9EDD-C668A10E5DD7}"/>
                  </a:ext>
                </a:extLst>
              </p14:cNvPr>
              <p14:cNvContentPartPr/>
              <p14:nvPr/>
            </p14:nvContentPartPr>
            <p14:xfrm>
              <a:off x="4262162" y="3798892"/>
              <a:ext cx="2830680" cy="129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192732F-7126-45D7-9EDD-C668A10E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3522" y="3789892"/>
                <a:ext cx="28483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8BDE0A1-8B1A-42CA-B02A-38FF6EC29D69}"/>
                  </a:ext>
                </a:extLst>
              </p14:cNvPr>
              <p14:cNvContentPartPr/>
              <p14:nvPr/>
            </p14:nvContentPartPr>
            <p14:xfrm>
              <a:off x="837122" y="4532932"/>
              <a:ext cx="3356280" cy="91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8BDE0A1-8B1A-42CA-B02A-38FF6EC29D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8122" y="4523932"/>
                <a:ext cx="337392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C182FE-0E0F-439E-B517-0E7034BFE3EC}"/>
              </a:ext>
            </a:extLst>
          </p:cNvPr>
          <p:cNvGrpSpPr/>
          <p:nvPr/>
        </p:nvGrpSpPr>
        <p:grpSpPr>
          <a:xfrm>
            <a:off x="849722" y="4829212"/>
            <a:ext cx="8198280" cy="721440"/>
            <a:chOff x="849722" y="4829212"/>
            <a:chExt cx="819828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0CC42B3-7111-4F22-AFA4-0EDC41A8EB27}"/>
                    </a:ext>
                  </a:extLst>
                </p14:cNvPr>
                <p14:cNvContentPartPr/>
                <p14:nvPr/>
              </p14:nvContentPartPr>
              <p14:xfrm>
                <a:off x="901202" y="5176972"/>
                <a:ext cx="2381760" cy="91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0CC42B3-7111-4F22-AFA4-0EDC41A8E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2202" y="5167972"/>
                  <a:ext cx="2399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C3C7501-1026-4DA7-B491-0572EFA7CD71}"/>
                    </a:ext>
                  </a:extLst>
                </p14:cNvPr>
                <p14:cNvContentPartPr/>
                <p14:nvPr/>
              </p14:nvContentPartPr>
              <p14:xfrm>
                <a:off x="8023082" y="5215492"/>
                <a:ext cx="1024920" cy="212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C3C7501-1026-4DA7-B491-0572EFA7CD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4082" y="5206492"/>
                  <a:ext cx="1042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C43BA55-999A-41FD-ADA9-E8A64B1C53B6}"/>
                    </a:ext>
                  </a:extLst>
                </p14:cNvPr>
                <p14:cNvContentPartPr/>
                <p14:nvPr/>
              </p14:nvContentPartPr>
              <p14:xfrm>
                <a:off x="849722" y="5484772"/>
                <a:ext cx="578880" cy="65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C43BA55-999A-41FD-ADA9-E8A64B1C53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722" y="5475772"/>
                  <a:ext cx="596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F4AE21B-C4DC-4D27-A0E3-AE27BB73BADE}"/>
                    </a:ext>
                  </a:extLst>
                </p14:cNvPr>
                <p14:cNvContentPartPr/>
                <p14:nvPr/>
              </p14:nvContentPartPr>
              <p14:xfrm>
                <a:off x="3902522" y="4829212"/>
                <a:ext cx="543960" cy="361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F4AE21B-C4DC-4D27-A0E3-AE27BB73BA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3882" y="4820212"/>
                  <a:ext cx="561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0362DB4-D2A4-43DD-B61F-8461CBDA5AE8}"/>
                    </a:ext>
                  </a:extLst>
                </p14:cNvPr>
                <p14:cNvContentPartPr/>
                <p14:nvPr/>
              </p14:nvContentPartPr>
              <p14:xfrm>
                <a:off x="4712882" y="5214772"/>
                <a:ext cx="2407320" cy="40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0362DB4-D2A4-43DD-B61F-8461CBDA5A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4242" y="5206132"/>
                  <a:ext cx="24249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570F60-51AC-47CE-9F17-9C8C44BA44AD}"/>
              </a:ext>
            </a:extLst>
          </p:cNvPr>
          <p:cNvGrpSpPr/>
          <p:nvPr/>
        </p:nvGrpSpPr>
        <p:grpSpPr>
          <a:xfrm>
            <a:off x="952682" y="5832172"/>
            <a:ext cx="7829280" cy="66960"/>
            <a:chOff x="952682" y="5832172"/>
            <a:chExt cx="782928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EBF4839-30E1-455F-A98E-300D2F2B54BF}"/>
                    </a:ext>
                  </a:extLst>
                </p14:cNvPr>
                <p14:cNvContentPartPr/>
                <p14:nvPr/>
              </p14:nvContentPartPr>
              <p14:xfrm>
                <a:off x="952682" y="5832172"/>
                <a:ext cx="1750320" cy="417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EBF4839-30E1-455F-A98E-300D2F2B54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042" y="5823172"/>
                  <a:ext cx="1767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8AEA94-D1C3-4BF9-8F75-9C1ACFBA14EA}"/>
                    </a:ext>
                  </a:extLst>
                </p14:cNvPr>
                <p14:cNvContentPartPr/>
                <p14:nvPr/>
              </p14:nvContentPartPr>
              <p14:xfrm>
                <a:off x="2716682" y="5832892"/>
                <a:ext cx="3412800" cy="54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8AEA94-D1C3-4BF9-8F75-9C1ACFBA14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8042" y="5824252"/>
                  <a:ext cx="343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17CE67B-6C26-4BE5-8285-DC80C85A2673}"/>
                    </a:ext>
                  </a:extLst>
                </p14:cNvPr>
                <p14:cNvContentPartPr/>
                <p14:nvPr/>
              </p14:nvContentPartPr>
              <p14:xfrm>
                <a:off x="6400562" y="5832892"/>
                <a:ext cx="2381400" cy="66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17CE67B-6C26-4BE5-8285-DC80C85A26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1922" y="5824252"/>
                  <a:ext cx="23990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0C1FBAA-5179-4C60-8719-30B0948D6DA9}"/>
                  </a:ext>
                </a:extLst>
              </p14:cNvPr>
              <p14:cNvContentPartPr/>
              <p14:nvPr/>
            </p14:nvContentPartPr>
            <p14:xfrm>
              <a:off x="939722" y="6193972"/>
              <a:ext cx="676080" cy="57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0C1FBAA-5179-4C60-8719-30B0948D6D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0722" y="6185332"/>
                <a:ext cx="69372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1559947-64A0-41BC-86AF-B6A264A0EFC8}"/>
              </a:ext>
            </a:extLst>
          </p:cNvPr>
          <p:cNvSpPr txBox="1"/>
          <p:nvPr/>
        </p:nvSpPr>
        <p:spPr>
          <a:xfrm>
            <a:off x="3477186" y="6033032"/>
            <a:ext cx="453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초반엔 </a:t>
            </a:r>
            <a:r>
              <a:rPr lang="en-US" altLang="ko-KR" dirty="0"/>
              <a:t>CISC</a:t>
            </a:r>
            <a:r>
              <a:rPr lang="ko-KR" altLang="en-US" dirty="0"/>
              <a:t>였지만 지금은 </a:t>
            </a:r>
            <a:r>
              <a:rPr lang="en-US" altLang="ko-KR" dirty="0"/>
              <a:t>RISC</a:t>
            </a:r>
            <a:r>
              <a:rPr lang="ko-KR" altLang="en-US" dirty="0"/>
              <a:t>에 대한 가능성 더 높게 </a:t>
            </a:r>
            <a:r>
              <a:rPr lang="ko-KR" altLang="en-US" dirty="0" err="1"/>
              <a:t>생각되어지고있음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9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9" y="1412776"/>
            <a:ext cx="7704856" cy="3492014"/>
          </a:xfrm>
          <a:prstGeom prst="rect">
            <a:avLst/>
          </a:prstGeom>
        </p:spPr>
      </p:pic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r>
              <a:rPr lang="ko-KR" altLang="en-US" sz="1800" spc="-100" dirty="0"/>
              <a:t> 특징 비교</a:t>
            </a:r>
            <a:endParaRPr lang="en-US" altLang="ko-KR" sz="18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1251C06-41DC-42FF-8C9E-388E644837DC}"/>
                  </a:ext>
                </a:extLst>
              </p14:cNvPr>
              <p14:cNvContentPartPr/>
              <p14:nvPr/>
            </p14:nvContentPartPr>
            <p14:xfrm>
              <a:off x="965282" y="2472292"/>
              <a:ext cx="9910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1251C06-41DC-42FF-8C9E-388E644837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642" y="2463652"/>
                <a:ext cx="100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22CCD35-2C16-4FF1-B78C-BE7F98E172E0}"/>
                  </a:ext>
                </a:extLst>
              </p14:cNvPr>
              <p14:cNvContentPartPr/>
              <p14:nvPr/>
            </p14:nvContentPartPr>
            <p14:xfrm>
              <a:off x="965282" y="2716732"/>
              <a:ext cx="1634760" cy="40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22CCD35-2C16-4FF1-B78C-BE7F98E172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642" y="2708092"/>
                <a:ext cx="16524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57FDEC-D461-4BCB-91C0-86ED80AD0707}"/>
                  </a:ext>
                </a:extLst>
              </p14:cNvPr>
              <p14:cNvContentPartPr/>
              <p14:nvPr/>
            </p14:nvContentPartPr>
            <p14:xfrm>
              <a:off x="965282" y="3037852"/>
              <a:ext cx="1285560" cy="39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57FDEC-D461-4BCB-91C0-86ED80AD07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642" y="3029212"/>
                <a:ext cx="1303200" cy="57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2FFCC3-2EED-4E8D-942A-B3C977783B7D}"/>
              </a:ext>
            </a:extLst>
          </p:cNvPr>
          <p:cNvSpPr txBox="1"/>
          <p:nvPr/>
        </p:nvSpPr>
        <p:spPr>
          <a:xfrm>
            <a:off x="2574799" y="286263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,2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,3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710D3CC-0F90-4406-AF8E-95E1B2C8C8BC}"/>
                  </a:ext>
                </a:extLst>
              </p14:cNvPr>
              <p14:cNvContentPartPr/>
              <p14:nvPr/>
            </p14:nvContentPartPr>
            <p14:xfrm>
              <a:off x="1055642" y="3424492"/>
              <a:ext cx="843480" cy="14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710D3CC-0F90-4406-AF8E-95E1B2C8C8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642" y="3415492"/>
                <a:ext cx="861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A79896A-1DF7-4B73-949C-373DA917A14C}"/>
                  </a:ext>
                </a:extLst>
              </p14:cNvPr>
              <p14:cNvContentPartPr/>
              <p14:nvPr/>
            </p14:nvContentPartPr>
            <p14:xfrm>
              <a:off x="1055642" y="3721132"/>
              <a:ext cx="1880280" cy="39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A79896A-1DF7-4B73-949C-373DA917A1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6642" y="3712492"/>
                <a:ext cx="189792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02EE5B-0B74-4C2D-99F5-CADE30DB96D5}"/>
              </a:ext>
            </a:extLst>
          </p:cNvPr>
          <p:cNvGrpSpPr/>
          <p:nvPr/>
        </p:nvGrpSpPr>
        <p:grpSpPr>
          <a:xfrm>
            <a:off x="1029722" y="4056292"/>
            <a:ext cx="2031480" cy="116640"/>
            <a:chOff x="1029722" y="4056292"/>
            <a:chExt cx="203148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59A14B5-3B9A-4CDB-AB27-E405AB62B960}"/>
                    </a:ext>
                  </a:extLst>
                </p14:cNvPr>
                <p14:cNvContentPartPr/>
                <p14:nvPr/>
              </p14:nvContentPartPr>
              <p14:xfrm>
                <a:off x="1029722" y="4056292"/>
                <a:ext cx="1974600" cy="116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59A14B5-3B9A-4CDB-AB27-E405AB62B9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722" y="4047652"/>
                  <a:ext cx="1992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06307BA-2406-47BF-BB08-BA23A07EDB72}"/>
                    </a:ext>
                  </a:extLst>
                </p14:cNvPr>
                <p14:cNvContentPartPr/>
                <p14:nvPr/>
              </p14:nvContentPartPr>
              <p14:xfrm>
                <a:off x="3013322" y="4082212"/>
                <a:ext cx="47880" cy="5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06307BA-2406-47BF-BB08-BA23A07EDB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4322" y="4073212"/>
                  <a:ext cx="655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6D78C69-0AE4-46C3-8104-64633EB5BE1B}"/>
              </a:ext>
            </a:extLst>
          </p:cNvPr>
          <p:cNvGrpSpPr/>
          <p:nvPr/>
        </p:nvGrpSpPr>
        <p:grpSpPr>
          <a:xfrm>
            <a:off x="991202" y="4378492"/>
            <a:ext cx="2600280" cy="39600"/>
            <a:chOff x="991202" y="4378492"/>
            <a:chExt cx="260028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4F416F1-8E22-43C3-BFB9-5728359969A3}"/>
                    </a:ext>
                  </a:extLst>
                </p14:cNvPr>
                <p14:cNvContentPartPr/>
                <p14:nvPr/>
              </p14:nvContentPartPr>
              <p14:xfrm>
                <a:off x="991202" y="4378492"/>
                <a:ext cx="1261080" cy="39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4F416F1-8E22-43C3-BFB9-5728359969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2562" y="4369852"/>
                  <a:ext cx="1278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D74772-95B5-420A-BE52-E208B0534FF9}"/>
                    </a:ext>
                  </a:extLst>
                </p14:cNvPr>
                <p14:cNvContentPartPr/>
                <p14:nvPr/>
              </p14:nvContentPartPr>
              <p14:xfrm>
                <a:off x="2343362" y="4417012"/>
                <a:ext cx="124812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D74772-95B5-420A-BE52-E208B0534F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34722" y="4408372"/>
                  <a:ext cx="1265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F72A8BA-60D8-411C-89B5-6BD068E3C275}"/>
                  </a:ext>
                </a:extLst>
              </p14:cNvPr>
              <p14:cNvContentPartPr/>
              <p14:nvPr/>
            </p14:nvContentPartPr>
            <p14:xfrm>
              <a:off x="1017122" y="4700332"/>
              <a:ext cx="1184400" cy="52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F72A8BA-60D8-411C-89B5-6BD068E3C2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8122" y="4691332"/>
                <a:ext cx="1202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4254BB6-9447-4AED-A0C0-56FC21D160E9}"/>
                  </a:ext>
                </a:extLst>
              </p14:cNvPr>
              <p14:cNvContentPartPr/>
              <p14:nvPr/>
            </p14:nvContentPartPr>
            <p14:xfrm>
              <a:off x="4365482" y="2446732"/>
              <a:ext cx="1132920" cy="52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4254BB6-9447-4AED-A0C0-56FC21D160E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6482" y="2437732"/>
                <a:ext cx="1150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B9E3B12-3722-415E-ABF5-76BAE4B63AAD}"/>
                  </a:ext>
                </a:extLst>
              </p14:cNvPr>
              <p14:cNvContentPartPr/>
              <p14:nvPr/>
            </p14:nvContentPartPr>
            <p14:xfrm>
              <a:off x="4339562" y="2754892"/>
              <a:ext cx="2310840" cy="27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B9E3B12-3722-415E-ABF5-76BAE4B63A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30922" y="2745892"/>
                <a:ext cx="2328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E6F86B8-7F7C-4EBF-AC0A-3528558ACF63}"/>
                  </a:ext>
                </a:extLst>
              </p14:cNvPr>
              <p14:cNvContentPartPr/>
              <p14:nvPr/>
            </p14:nvContentPartPr>
            <p14:xfrm>
              <a:off x="4494362" y="3037852"/>
              <a:ext cx="1067760" cy="529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E6F86B8-7F7C-4EBF-AC0A-3528558ACF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85722" y="3029212"/>
                <a:ext cx="1085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4DE084D-C569-4797-90E5-01EF192E3E66}"/>
                  </a:ext>
                </a:extLst>
              </p14:cNvPr>
              <p14:cNvContentPartPr/>
              <p14:nvPr/>
            </p14:nvContentPartPr>
            <p14:xfrm>
              <a:off x="4378442" y="3399652"/>
              <a:ext cx="100332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4DE084D-C569-4797-90E5-01EF192E3E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69802" y="3391012"/>
                <a:ext cx="102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83BE94E-673E-4D93-9DCF-5229246C4CBD}"/>
                  </a:ext>
                </a:extLst>
              </p14:cNvPr>
              <p14:cNvContentPartPr/>
              <p14:nvPr/>
            </p14:nvContentPartPr>
            <p14:xfrm>
              <a:off x="4391402" y="3698452"/>
              <a:ext cx="1938600" cy="74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83BE94E-673E-4D93-9DCF-5229246C4C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82402" y="3689812"/>
                <a:ext cx="1956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E8C62BE-C8A6-4CB1-A98F-4178C9DFCF28}"/>
                  </a:ext>
                </a:extLst>
              </p14:cNvPr>
              <p14:cNvContentPartPr/>
              <p14:nvPr/>
            </p14:nvContentPartPr>
            <p14:xfrm>
              <a:off x="4378442" y="4055572"/>
              <a:ext cx="1029600" cy="151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E8C62BE-C8A6-4CB1-A98F-4178C9DFCF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69802" y="4046572"/>
                <a:ext cx="10472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31D165-3A40-4F6E-9A5C-491EC55519F2}"/>
              </a:ext>
            </a:extLst>
          </p:cNvPr>
          <p:cNvGrpSpPr/>
          <p:nvPr/>
        </p:nvGrpSpPr>
        <p:grpSpPr>
          <a:xfrm>
            <a:off x="4391402" y="4352212"/>
            <a:ext cx="3709080" cy="52920"/>
            <a:chOff x="4391402" y="4352212"/>
            <a:chExt cx="370908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E2D2E3C-0A61-46E5-AD0B-5B3EA052F536}"/>
                    </a:ext>
                  </a:extLst>
                </p14:cNvPr>
                <p14:cNvContentPartPr/>
                <p14:nvPr/>
              </p14:nvContentPartPr>
              <p14:xfrm>
                <a:off x="4391402" y="4352932"/>
                <a:ext cx="1983240" cy="52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E2D2E3C-0A61-46E5-AD0B-5B3EA052F5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82402" y="4343932"/>
                  <a:ext cx="2000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4F0FF05-9D81-4546-8917-1FB033D7B36F}"/>
                    </a:ext>
                  </a:extLst>
                </p14:cNvPr>
                <p14:cNvContentPartPr/>
                <p14:nvPr/>
              </p14:nvContentPartPr>
              <p14:xfrm>
                <a:off x="6876842" y="4352212"/>
                <a:ext cx="1223640" cy="399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4F0FF05-9D81-4546-8917-1FB033D7B3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67842" y="4343572"/>
                  <a:ext cx="124128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EF4E6C9-D595-4A11-8380-4F4F4FE9D6C0}"/>
                  </a:ext>
                </a:extLst>
              </p14:cNvPr>
              <p14:cNvContentPartPr/>
              <p14:nvPr/>
            </p14:nvContentPartPr>
            <p14:xfrm>
              <a:off x="4378442" y="4726252"/>
              <a:ext cx="1067760" cy="78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EF4E6C9-D595-4A11-8380-4F4F4FE9D6C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69802" y="4717252"/>
                <a:ext cx="1085400" cy="96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2E549686-CA00-40DA-868D-E47D5BB014DD}"/>
              </a:ext>
            </a:extLst>
          </p:cNvPr>
          <p:cNvSpPr/>
          <p:nvPr/>
        </p:nvSpPr>
        <p:spPr>
          <a:xfrm>
            <a:off x="3591482" y="664215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프로세서 명령 실행</a:t>
            </a:r>
          </a:p>
          <a:p>
            <a:pPr marL="447675" lvl="1" indent="-179388">
              <a:lnSpc>
                <a:spcPct val="15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프로세서는 각 명령을 더 작은 </a:t>
            </a:r>
            <a:r>
              <a:rPr lang="ko-KR" altLang="en-US" sz="1700" spc="-100" dirty="0">
                <a:solidFill>
                  <a:srgbClr val="00B0F0"/>
                </a:solidFill>
              </a:rPr>
              <a:t>마이크로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명령</a:t>
            </a:r>
            <a:r>
              <a:rPr lang="en-US" altLang="ko-KR" sz="1700" spc="-100" dirty="0"/>
              <a:t>(microinstruction)</a:t>
            </a:r>
            <a:r>
              <a:rPr lang="ko-KR" altLang="en-US" sz="1700" spc="-100" dirty="0"/>
              <a:t>들로 나누어 실행</a:t>
            </a:r>
            <a:endParaRPr lang="en-US" altLang="ko-KR" sz="1700" spc="-100" dirty="0"/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1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다음에 실행할 명령어를 메모리에서 읽어 명령 레지스터</a:t>
            </a:r>
            <a:r>
              <a:rPr lang="en-US" altLang="ko-KR" sz="1600" spc="-100" dirty="0"/>
              <a:t>(IR)</a:t>
            </a:r>
            <a:r>
              <a:rPr lang="ko-KR" altLang="en-US" sz="1600" spc="-100" dirty="0"/>
              <a:t>로 가져온다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2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프로그램 카운터</a:t>
            </a:r>
            <a:r>
              <a:rPr lang="en-US" altLang="ko-KR" sz="1600" spc="-100" dirty="0"/>
              <a:t>(PC)</a:t>
            </a:r>
            <a:r>
              <a:rPr lang="ko-KR" altLang="en-US" sz="1600" spc="-100" dirty="0"/>
              <a:t>는 </a:t>
            </a:r>
            <a:r>
              <a:rPr lang="ko-KR" altLang="en-US" sz="1600" spc="-100" dirty="0" err="1"/>
              <a:t>그다음에</a:t>
            </a:r>
            <a:r>
              <a:rPr lang="ko-KR" altLang="en-US" sz="1600" spc="-100" dirty="0"/>
              <a:t> 읽어올 명령어의 주소로 변경된다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3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제어 장치는 방금 가져온 명령어를 해독</a:t>
            </a:r>
            <a:r>
              <a:rPr lang="en-US" altLang="ko-KR" sz="1600" spc="-100" dirty="0"/>
              <a:t>(decode)</a:t>
            </a:r>
            <a:r>
              <a:rPr lang="ko-KR" altLang="en-US" sz="1600" spc="-100" dirty="0"/>
              <a:t>하고 유형을 결정한다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4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명령어가 메모리에 있는 데이터를 사용하는 경우 그 위치를 결정한다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5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필요한 경우 데이터를 메모리에서 레지스터로 가져온다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6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명령어를 실행한다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7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en-US" altLang="ko-KR" sz="1600" spc="-100" dirty="0"/>
              <a:t>1</a:t>
            </a:r>
            <a:r>
              <a:rPr lang="ko-KR" altLang="en-US" sz="1600" spc="-100" dirty="0"/>
              <a:t>단계로 이동하여 다음 명령어 실행을 시작한다</a:t>
            </a:r>
            <a:r>
              <a:rPr lang="en-US" altLang="ko-KR" sz="1600" spc="-100" dirty="0"/>
              <a:t>.</a:t>
            </a:r>
          </a:p>
          <a:p>
            <a:pPr marL="452438" lvl="1" indent="-185738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50" dirty="0"/>
              <a:t>이 단계를 요약하면 </a:t>
            </a:r>
            <a:r>
              <a:rPr lang="ko-KR" altLang="en-US" sz="1700" spc="-150" dirty="0">
                <a:solidFill>
                  <a:srgbClr val="00B0F0"/>
                </a:solidFill>
              </a:rPr>
              <a:t>인출</a:t>
            </a:r>
            <a:r>
              <a:rPr lang="en-US" altLang="ko-KR" sz="1700" spc="-150" dirty="0"/>
              <a:t>(fetch)-</a:t>
            </a:r>
            <a:r>
              <a:rPr lang="ko-KR" altLang="en-US" sz="1700" spc="-150" dirty="0">
                <a:solidFill>
                  <a:srgbClr val="00B0F0"/>
                </a:solidFill>
              </a:rPr>
              <a:t>해독</a:t>
            </a:r>
            <a:r>
              <a:rPr lang="en-US" altLang="ko-KR" sz="1700" spc="-150" dirty="0"/>
              <a:t>(decode)-</a:t>
            </a:r>
            <a:r>
              <a:rPr lang="ko-KR" altLang="en-US" sz="1700" spc="-150" dirty="0">
                <a:solidFill>
                  <a:srgbClr val="00B0F0"/>
                </a:solidFill>
              </a:rPr>
              <a:t>실행</a:t>
            </a:r>
            <a:r>
              <a:rPr lang="en-US" altLang="ko-KR" sz="1700" spc="-150" dirty="0"/>
              <a:t>(execute) </a:t>
            </a:r>
            <a:r>
              <a:rPr lang="ko-KR" altLang="en-US" sz="1700" spc="-150" dirty="0"/>
              <a:t>사이클로 구성 </a:t>
            </a:r>
            <a:r>
              <a:rPr lang="en-US" altLang="ko-KR" sz="1700" spc="-150" dirty="0"/>
              <a:t>– </a:t>
            </a:r>
            <a:r>
              <a:rPr lang="ko-KR" altLang="en-US" sz="1700" spc="-150" dirty="0"/>
              <a:t>주 사이클</a:t>
            </a:r>
            <a:r>
              <a:rPr lang="en-US" altLang="ko-KR" sz="1700" spc="-150" dirty="0"/>
              <a:t>(main</a:t>
            </a:r>
            <a:r>
              <a:rPr lang="ko-KR" altLang="en-US" sz="1700" spc="-150" dirty="0"/>
              <a:t> </a:t>
            </a:r>
            <a:r>
              <a:rPr lang="en-US" altLang="ko-KR" sz="1700" spc="-150" dirty="0"/>
              <a:t>cycle)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endParaRPr lang="ko-KR" altLang="en-US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3881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24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RISC </a:t>
            </a:r>
            <a:r>
              <a:rPr lang="ko-KR" altLang="en-US" sz="1800" spc="-100" dirty="0"/>
              <a:t>기술의 기능적인 이점에도 </a:t>
            </a:r>
            <a:r>
              <a:rPr lang="en-US" altLang="ko-KR" sz="1800" spc="-100" dirty="0"/>
              <a:t>CISC </a:t>
            </a:r>
            <a:r>
              <a:rPr lang="ko-KR" altLang="en-US" sz="1800" spc="-100" dirty="0"/>
              <a:t>시스템을 무너뜨리지는 못한 이유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30" dirty="0"/>
              <a:t>첫째</a:t>
            </a:r>
            <a:r>
              <a:rPr lang="en-US" altLang="ko-KR" sz="1700" spc="-130" dirty="0"/>
              <a:t>, </a:t>
            </a:r>
            <a:r>
              <a:rPr lang="ko-KR" altLang="en-US" sz="1700" spc="-130" dirty="0"/>
              <a:t>이전 버전과 호환성 문제와 소프트웨어에 수십억 달러를 투자한 인텔 계열 회사들 때문</a:t>
            </a:r>
            <a:endParaRPr lang="en-US" altLang="ko-KR" sz="1700" spc="-13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둘째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인텔이 </a:t>
            </a:r>
            <a:r>
              <a:rPr lang="en-US" altLang="ko-KR" sz="1700" spc="-100" dirty="0"/>
              <a:t>CISC </a:t>
            </a:r>
            <a:r>
              <a:rPr lang="ko-KR" altLang="en-US" sz="1700" spc="-100" dirty="0"/>
              <a:t>아키텍처에도 </a:t>
            </a:r>
            <a:r>
              <a:rPr lang="en-US" altLang="ko-KR" sz="1700" spc="-100" dirty="0"/>
              <a:t>RISC </a:t>
            </a:r>
            <a:r>
              <a:rPr lang="ko-KR" altLang="en-US" sz="1700" spc="-100" dirty="0"/>
              <a:t>아이디어를 사용할 수 있었기 때문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인텔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에는 </a:t>
            </a:r>
            <a:r>
              <a:rPr lang="en-US" altLang="ko-KR" sz="1600" spc="-100" dirty="0"/>
              <a:t>486</a:t>
            </a:r>
            <a:r>
              <a:rPr lang="ko-KR" altLang="en-US" sz="1600" spc="-100" dirty="0"/>
              <a:t>부터 </a:t>
            </a:r>
            <a:r>
              <a:rPr lang="en-US" altLang="ko-KR" sz="1600" spc="-100" dirty="0"/>
              <a:t>RISC </a:t>
            </a:r>
            <a:r>
              <a:rPr lang="ko-KR" altLang="en-US" sz="1600" spc="-100" dirty="0"/>
              <a:t>코어 포함</a:t>
            </a:r>
            <a:endParaRPr lang="en-US" altLang="ko-KR" sz="16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RISC </a:t>
            </a:r>
            <a:r>
              <a:rPr lang="ko-KR" altLang="en-US" sz="1600" spc="-100" dirty="0"/>
              <a:t>코어는 단일 </a:t>
            </a:r>
            <a:r>
              <a:rPr lang="en-US" altLang="ko-KR" sz="1600" spc="-100" dirty="0"/>
              <a:t>CISC </a:t>
            </a:r>
            <a:r>
              <a:rPr lang="ko-KR" altLang="en-US" sz="1600" spc="-100" dirty="0"/>
              <a:t>방식으로 복잡한 명령어를 해석하면서 단일 데이터 경로 사이클에서 가장 단순한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보통 가장 일반적인</a:t>
            </a:r>
            <a:r>
              <a:rPr lang="en-US" altLang="ko-KR" sz="1600" spc="-100" dirty="0"/>
              <a:t>) </a:t>
            </a:r>
            <a:r>
              <a:rPr lang="ko-KR" altLang="en-US" sz="1600" spc="-100" dirty="0"/>
              <a:t>명령어 실행</a:t>
            </a:r>
            <a:endParaRPr lang="en-US" altLang="ko-KR" sz="16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일반 명령어는 빠르지만 일반적이지 않은 명령어는 느림</a:t>
            </a:r>
            <a:endParaRPr lang="en-US" altLang="ko-KR" sz="16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 err="1"/>
              <a:t>하이브리드</a:t>
            </a:r>
            <a:r>
              <a:rPr lang="ko-KR" altLang="en-US" sz="1600" spc="-100" dirty="0"/>
              <a:t> 방식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순수한 </a:t>
            </a:r>
            <a:r>
              <a:rPr lang="en-US" altLang="ko-KR" sz="1600" spc="-100" dirty="0"/>
              <a:t>RISC </a:t>
            </a:r>
            <a:r>
              <a:rPr lang="ko-KR" altLang="en-US" sz="1600" spc="-100" dirty="0"/>
              <a:t>설계만큼 빠르지는 않지만 전반적인 성능 향상 </a:t>
            </a:r>
            <a:r>
              <a:rPr lang="en-US" altLang="ko-KR" sz="1600" spc="-100" dirty="0"/>
              <a:t>- </a:t>
            </a:r>
            <a:r>
              <a:rPr lang="ko-KR" altLang="en-US" sz="1600" spc="-100" dirty="0"/>
              <a:t>기존 소프트웨어를 수정하지 않고 실행</a:t>
            </a:r>
            <a:endParaRPr lang="en-US" altLang="ko-KR" sz="160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CISC</a:t>
            </a:r>
            <a:r>
              <a:rPr lang="ko-KR" altLang="en-US" sz="1700" spc="-100" dirty="0"/>
              <a:t>는 하나의 프로그램에 사용되는 명령어 개수 최소화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사이클 개수를 희생하는 접근법</a:t>
            </a:r>
            <a:endParaRPr lang="en-US" altLang="ko-KR" sz="170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RISC</a:t>
            </a:r>
            <a:r>
              <a:rPr lang="ko-KR" altLang="en-US" sz="1700" spc="-100" dirty="0"/>
              <a:t>는 명령어 사이클 개수를 줄이고 프로그램당 명령어 개수에 가치 부여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6C1DB4-86B2-4289-B14C-ABA23E32E6F6}"/>
                  </a:ext>
                </a:extLst>
              </p14:cNvPr>
              <p14:cNvContentPartPr/>
              <p14:nvPr/>
            </p14:nvContentPartPr>
            <p14:xfrm>
              <a:off x="952682" y="2174932"/>
              <a:ext cx="281880" cy="15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6C1DB4-86B2-4289-B14C-ABA23E32E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042" y="2166292"/>
                <a:ext cx="299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2498A4-B0B2-48BF-88C4-995F1D3A9C36}"/>
                  </a:ext>
                </a:extLst>
              </p14:cNvPr>
              <p14:cNvContentPartPr/>
              <p14:nvPr/>
            </p14:nvContentPartPr>
            <p14:xfrm>
              <a:off x="2961482" y="2150092"/>
              <a:ext cx="10548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2498A4-B0B2-48BF-88C4-995F1D3A9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2842" y="2141452"/>
                <a:ext cx="107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313DA97-2E0C-4C45-9937-7F4DE1C6B927}"/>
                  </a:ext>
                </a:extLst>
              </p14:cNvPr>
              <p14:cNvContentPartPr/>
              <p14:nvPr/>
            </p14:nvContentPartPr>
            <p14:xfrm>
              <a:off x="4120682" y="4146292"/>
              <a:ext cx="1583280" cy="155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313DA97-2E0C-4C45-9937-7F4DE1C6B9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1682" y="4137652"/>
                <a:ext cx="1600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2AF3DC6-1B45-41CE-B02E-7CD8192F0F38}"/>
                  </a:ext>
                </a:extLst>
              </p14:cNvPr>
              <p14:cNvContentPartPr/>
              <p14:nvPr/>
            </p14:nvContentPartPr>
            <p14:xfrm>
              <a:off x="1545242" y="4907692"/>
              <a:ext cx="2382120" cy="10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2AF3DC6-1B45-41CE-B02E-7CD8192F0F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6242" y="4898692"/>
                <a:ext cx="23997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A264EF-F412-41D1-9E2E-1109FCE78783}"/>
              </a:ext>
            </a:extLst>
          </p:cNvPr>
          <p:cNvSpPr txBox="1"/>
          <p:nvPr/>
        </p:nvSpPr>
        <p:spPr>
          <a:xfrm>
            <a:off x="2123728" y="5373216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CISC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RISC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의 장점을 합쳐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하이브리드적으로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1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1" y="1268760"/>
            <a:ext cx="7984455" cy="3299954"/>
          </a:xfrm>
          <a:prstGeom prst="rect">
            <a:avLst/>
          </a:prstGeom>
        </p:spPr>
      </p:pic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r>
              <a:rPr lang="ko-KR" altLang="en-US" sz="1800" spc="-100" dirty="0"/>
              <a:t>의 비교</a:t>
            </a:r>
            <a:endParaRPr lang="en-US" altLang="ko-KR" sz="1800" spc="-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90AF6B-C876-4609-BBCF-6CCC0FCCB2D5}"/>
              </a:ext>
            </a:extLst>
          </p:cNvPr>
          <p:cNvGrpSpPr/>
          <p:nvPr/>
        </p:nvGrpSpPr>
        <p:grpSpPr>
          <a:xfrm>
            <a:off x="901202" y="2922292"/>
            <a:ext cx="7002720" cy="118080"/>
            <a:chOff x="901202" y="2922292"/>
            <a:chExt cx="700272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9BF3884-3DFA-4E95-9BC9-1C6AF68D68A1}"/>
                    </a:ext>
                  </a:extLst>
                </p14:cNvPr>
                <p14:cNvContentPartPr/>
                <p14:nvPr/>
              </p14:nvContentPartPr>
              <p14:xfrm>
                <a:off x="901202" y="2987452"/>
                <a:ext cx="591120" cy="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9BF3884-3DFA-4E95-9BC9-1C6AF68D68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2202" y="2978452"/>
                  <a:ext cx="60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77EC43F-2EAA-49B3-BE2E-ADA9A25D45C0}"/>
                    </a:ext>
                  </a:extLst>
                </p14:cNvPr>
                <p14:cNvContentPartPr/>
                <p14:nvPr/>
              </p14:nvContentPartPr>
              <p14:xfrm>
                <a:off x="2472602" y="2960092"/>
                <a:ext cx="2883960" cy="80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77EC43F-2EAA-49B3-BE2E-ADA9A25D45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3602" y="2951452"/>
                  <a:ext cx="2901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6AAEE96-5BF5-4618-9108-9D98536BD42F}"/>
                    </a:ext>
                  </a:extLst>
                </p14:cNvPr>
                <p14:cNvContentPartPr/>
                <p14:nvPr/>
              </p14:nvContentPartPr>
              <p14:xfrm>
                <a:off x="6375002" y="2922292"/>
                <a:ext cx="1528920" cy="117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6AAEE96-5BF5-4618-9108-9D98536BD4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66002" y="2913292"/>
                  <a:ext cx="15465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6ED48DA-A5D1-40F5-822C-0568BAC3EB21}"/>
                  </a:ext>
                </a:extLst>
              </p14:cNvPr>
              <p14:cNvContentPartPr/>
              <p14:nvPr/>
            </p14:nvContentPartPr>
            <p14:xfrm>
              <a:off x="1042682" y="3322252"/>
              <a:ext cx="527040" cy="8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6ED48DA-A5D1-40F5-822C-0568BAC3EB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4042" y="3313612"/>
                <a:ext cx="544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09C983-0C55-4F06-A404-9B38B3374B37}"/>
                  </a:ext>
                </a:extLst>
              </p14:cNvPr>
              <p14:cNvContentPartPr/>
              <p14:nvPr/>
            </p14:nvContentPartPr>
            <p14:xfrm>
              <a:off x="2485202" y="3360412"/>
              <a:ext cx="3303000" cy="131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09C983-0C55-4F06-A404-9B38B3374B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6202" y="3351412"/>
                <a:ext cx="3320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BD3B79-53B5-4E2D-8E74-235068A0CBB9}"/>
                  </a:ext>
                </a:extLst>
              </p14:cNvPr>
              <p14:cNvContentPartPr/>
              <p14:nvPr/>
            </p14:nvContentPartPr>
            <p14:xfrm>
              <a:off x="6182762" y="3360772"/>
              <a:ext cx="1853640" cy="38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BD3B79-53B5-4E2D-8E74-235068A0CB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74122" y="3351772"/>
                <a:ext cx="18712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E9585E3-B72F-408A-A7DC-F1EABDBC1BE9}"/>
                  </a:ext>
                </a:extLst>
              </p14:cNvPr>
              <p14:cNvContentPartPr/>
              <p14:nvPr/>
            </p14:nvContentPartPr>
            <p14:xfrm>
              <a:off x="1158602" y="3682252"/>
              <a:ext cx="506880" cy="14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E9585E3-B72F-408A-A7DC-F1EABDBC1B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9962" y="3673252"/>
                <a:ext cx="524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BA77230-EC91-410B-92C0-44F5EB69D8FE}"/>
                  </a:ext>
                </a:extLst>
              </p14:cNvPr>
              <p14:cNvContentPartPr/>
              <p14:nvPr/>
            </p14:nvContentPartPr>
            <p14:xfrm>
              <a:off x="2549282" y="3682252"/>
              <a:ext cx="2685960" cy="26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BA77230-EC91-410B-92C0-44F5EB69D8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0642" y="3673612"/>
                <a:ext cx="2703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1B68B35-2049-46B5-8F02-32FD6828A104}"/>
                  </a:ext>
                </a:extLst>
              </p14:cNvPr>
              <p14:cNvContentPartPr/>
              <p14:nvPr/>
            </p14:nvContentPartPr>
            <p14:xfrm>
              <a:off x="1146002" y="4017412"/>
              <a:ext cx="419760" cy="26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1B68B35-2049-46B5-8F02-32FD6828A1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37362" y="4008412"/>
                <a:ext cx="437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F0923BB-B418-449A-A3AF-3D2B14E71F2A}"/>
                  </a:ext>
                </a:extLst>
              </p14:cNvPr>
              <p14:cNvContentPartPr/>
              <p14:nvPr/>
            </p14:nvContentPartPr>
            <p14:xfrm>
              <a:off x="2459282" y="4030372"/>
              <a:ext cx="3182760" cy="658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F0923BB-B418-449A-A3AF-3D2B14E71F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50642" y="4021372"/>
                <a:ext cx="3200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9888939-E5B3-4421-8821-C208C40C2911}"/>
                  </a:ext>
                </a:extLst>
              </p14:cNvPr>
              <p14:cNvContentPartPr/>
              <p14:nvPr/>
            </p14:nvContentPartPr>
            <p14:xfrm>
              <a:off x="6198242" y="3694852"/>
              <a:ext cx="1567800" cy="42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9888939-E5B3-4421-8821-C208C40C29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89242" y="3685852"/>
                <a:ext cx="158544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421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현대 컴퓨터 시스템의 주요 설계 원칙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모든 명령어는 하드웨어가 직접 실행한다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어떤 명령어가 시작되었을 때 최대 효율을 발휘하는가</a:t>
            </a:r>
            <a:r>
              <a:rPr lang="en-US" altLang="ko-KR" sz="1700" spc="-100" dirty="0"/>
              <a:t>?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명령어는 쉽게 해석할 수 있어야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읽기와 쓰기만 메모리를 참조하여야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많은 레지스터를 제공해야 한다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437FB6-8BE5-4C3E-B183-49ABD909CB35}"/>
              </a:ext>
            </a:extLst>
          </p:cNvPr>
          <p:cNvGrpSpPr/>
          <p:nvPr/>
        </p:nvGrpSpPr>
        <p:grpSpPr>
          <a:xfrm>
            <a:off x="952682" y="1800172"/>
            <a:ext cx="3436560" cy="145440"/>
            <a:chOff x="952682" y="1800172"/>
            <a:chExt cx="343656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52831A8-1F54-43F8-BA50-B1D46CD9FA41}"/>
                    </a:ext>
                  </a:extLst>
                </p14:cNvPr>
                <p14:cNvContentPartPr/>
                <p14:nvPr/>
              </p14:nvContentPartPr>
              <p14:xfrm>
                <a:off x="952682" y="1800172"/>
                <a:ext cx="2226600" cy="1454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52831A8-1F54-43F8-BA50-B1D46CD9FA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42" y="1791172"/>
                  <a:ext cx="2244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BBB5F6F-75FD-4952-909C-36943C675BF2}"/>
                    </a:ext>
                  </a:extLst>
                </p14:cNvPr>
                <p14:cNvContentPartPr/>
                <p14:nvPr/>
              </p14:nvContentPartPr>
              <p14:xfrm>
                <a:off x="3579962" y="1802692"/>
                <a:ext cx="809280" cy="518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BBB5F6F-75FD-4952-909C-36943C675B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0962" y="1794052"/>
                  <a:ext cx="82692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05A366A-6CA7-4386-9620-1FB270C39AC5}"/>
                  </a:ext>
                </a:extLst>
              </p14:cNvPr>
              <p14:cNvContentPartPr/>
              <p14:nvPr/>
            </p14:nvContentPartPr>
            <p14:xfrm>
              <a:off x="759722" y="2241532"/>
              <a:ext cx="1763280" cy="77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05A366A-6CA7-4386-9620-1FB270C39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722" y="2232532"/>
                <a:ext cx="17809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09C5062-DB50-4CB1-8B79-C05629FC5514}"/>
                  </a:ext>
                </a:extLst>
              </p14:cNvPr>
              <p14:cNvContentPartPr/>
              <p14:nvPr/>
            </p14:nvContentPartPr>
            <p14:xfrm>
              <a:off x="913802" y="2652292"/>
              <a:ext cx="3321720" cy="41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09C5062-DB50-4CB1-8B79-C05629FC55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162" y="2643292"/>
                <a:ext cx="3339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DA38095-FA02-427C-8E40-E334A67D919B}"/>
                  </a:ext>
                </a:extLst>
              </p14:cNvPr>
              <p14:cNvContentPartPr/>
              <p14:nvPr/>
            </p14:nvContentPartPr>
            <p14:xfrm>
              <a:off x="887882" y="3025612"/>
              <a:ext cx="141156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DA38095-FA02-427C-8E40-E334A67D91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42" y="3016972"/>
                <a:ext cx="14292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724F5A4-CDDF-4708-A989-17788789898B}"/>
                  </a:ext>
                </a:extLst>
              </p14:cNvPr>
              <p14:cNvContentPartPr/>
              <p14:nvPr/>
            </p14:nvContentPartPr>
            <p14:xfrm>
              <a:off x="2291882" y="3038932"/>
              <a:ext cx="1287000" cy="65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724F5A4-CDDF-4708-A989-1778878989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82" y="3030292"/>
                <a:ext cx="130464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923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554037" lvl="1" indent="-285750">
              <a:lnSpc>
                <a:spcPct val="12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>
                <a:solidFill>
                  <a:srgbClr val="00B0F0"/>
                </a:solidFill>
              </a:rPr>
              <a:t>해독기</a:t>
            </a:r>
            <a:r>
              <a:rPr lang="en-US" altLang="ko-KR" sz="1800" spc="-100" dirty="0">
                <a:solidFill>
                  <a:srgbClr val="00B0F0"/>
                </a:solidFill>
              </a:rPr>
              <a:t>(microprogrammed control unit)</a:t>
            </a:r>
            <a:r>
              <a:rPr lang="ko-KR" altLang="en-US" sz="1800" b="1" spc="-100" dirty="0">
                <a:solidFill>
                  <a:srgbClr val="00B0F0"/>
                </a:solidFill>
              </a:rPr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하드웨어</a:t>
            </a:r>
            <a:r>
              <a:rPr lang="en-US" altLang="ko-KR" spc="-100" dirty="0"/>
              <a:t>(hardwired</a:t>
            </a:r>
            <a:r>
              <a:rPr lang="ko-KR" altLang="en-US" spc="-100" dirty="0"/>
              <a:t> </a:t>
            </a:r>
            <a:r>
              <a:rPr lang="en-US" altLang="ko-KR" spc="-100" dirty="0"/>
              <a:t>control</a:t>
            </a:r>
            <a:r>
              <a:rPr lang="ko-KR" altLang="en-US" spc="-100" dirty="0"/>
              <a:t> </a:t>
            </a:r>
            <a:r>
              <a:rPr lang="en-US" altLang="ko-KR" spc="-100" dirty="0"/>
              <a:t>unit)</a:t>
            </a:r>
            <a:r>
              <a:rPr lang="ko-KR" altLang="en-US" spc="-100" dirty="0"/>
              <a:t>를 소프트웨어로 대체</a:t>
            </a:r>
            <a:endParaRPr lang="en-US" altLang="ko-KR" sz="18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고가의 고성능 컴퓨터는 하드웨어 추가 비용이 크게 부담되지 않아 저가 컴퓨터보다 많은 명령어를 갖게 됨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고가인 고성능 컴퓨터의 복잡한 명령어를 저가 컴퓨터에서 실행할 수 있게 하기 위함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/>
              <a:t>모리스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윌크스</a:t>
            </a:r>
            <a:r>
              <a:rPr lang="en-US" altLang="ko-KR" sz="1700" spc="-100" dirty="0"/>
              <a:t>(Maurice Wilkes)</a:t>
            </a:r>
            <a:r>
              <a:rPr lang="ko-KR" altLang="en-US" sz="1700" spc="-100" dirty="0"/>
              <a:t>가 제안</a:t>
            </a:r>
            <a:r>
              <a:rPr lang="en-US" altLang="ko-KR" sz="1700" spc="-100" dirty="0"/>
              <a:t>(1951</a:t>
            </a:r>
            <a:r>
              <a:rPr lang="ko-KR" altLang="en-US" sz="1700" spc="-100" dirty="0"/>
              <a:t>년</a:t>
            </a:r>
            <a:r>
              <a:rPr lang="en-US" altLang="ko-KR" sz="1700" spc="-100" dirty="0"/>
              <a:t>)</a:t>
            </a:r>
          </a:p>
          <a:p>
            <a:pPr marL="809625" lvl="3" indent="-179388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altLang="ko-KR" sz="1600" spc="-100" dirty="0"/>
              <a:t>1957</a:t>
            </a:r>
            <a:r>
              <a:rPr lang="ko-KR" altLang="en-US" sz="1600" spc="-100" dirty="0"/>
              <a:t>년 </a:t>
            </a:r>
            <a:r>
              <a:rPr lang="en-US" altLang="ko-KR" sz="1600" spc="-100" dirty="0"/>
              <a:t>SDSAC 1.5</a:t>
            </a:r>
            <a:r>
              <a:rPr lang="ko-KR" altLang="en-US" sz="1600" spc="-100" dirty="0"/>
              <a:t>에 적용</a:t>
            </a:r>
            <a:endParaRPr lang="en-US" altLang="ko-KR" sz="1600" spc="-100" dirty="0"/>
          </a:p>
          <a:p>
            <a:pPr marL="622300" lvl="2" indent="-169863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ko-KR" sz="1700" spc="-100" dirty="0"/>
              <a:t>1970</a:t>
            </a:r>
            <a:r>
              <a:rPr lang="ko-KR" altLang="en-US" sz="1700" spc="-100" dirty="0"/>
              <a:t>년대 설계된 거의 모든 컴퓨터가 해독기를 기반</a:t>
            </a:r>
            <a:endParaRPr lang="en-US" altLang="ko-KR" sz="1700" spc="-100" dirty="0"/>
          </a:p>
          <a:p>
            <a:pPr marL="809625" lvl="3" indent="-179388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altLang="ko-KR" sz="1600" spc="-100" dirty="0"/>
              <a:t>Cray-1 </a:t>
            </a:r>
            <a:r>
              <a:rPr lang="ko-KR" altLang="en-US" sz="1600" spc="-100" dirty="0"/>
              <a:t>같은 매우 고가의 고성능 모델을 제외하고는 </a:t>
            </a:r>
            <a:r>
              <a:rPr lang="en-US" altLang="ko-KR" sz="1600" spc="-100" dirty="0"/>
              <a:t>1970</a:t>
            </a:r>
            <a:r>
              <a:rPr lang="ko-KR" altLang="en-US" sz="1600" spc="-100" dirty="0"/>
              <a:t>년대 후반에 해독기를 운영하는 프로세서가 보편적으로 보급</a:t>
            </a:r>
            <a:endParaRPr lang="en-US" altLang="ko-KR" sz="1600" spc="-100" dirty="0"/>
          </a:p>
          <a:p>
            <a:pPr marL="809625" lvl="3" indent="-179388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ko-KR" altLang="en-US" sz="1600" spc="-100" dirty="0"/>
              <a:t>복잡한 명령어에 대한 비용 절감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훨씬 더 복잡한 명령어 연구</a:t>
            </a:r>
            <a:endParaRPr lang="en-US" altLang="ko-KR" sz="1600" spc="-100" dirty="0"/>
          </a:p>
          <a:p>
            <a:pPr marL="622300" lvl="2" indent="-169863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</a:pPr>
            <a:r>
              <a:rPr lang="ko-KR" altLang="en-US" sz="1700" spc="-100" dirty="0">
                <a:solidFill>
                  <a:srgbClr val="00B0F0"/>
                </a:solidFill>
              </a:rPr>
              <a:t>제어 기억 장치</a:t>
            </a:r>
            <a:r>
              <a:rPr lang="en-US" altLang="ko-KR" sz="1700" spc="-100" dirty="0"/>
              <a:t>(control memory)</a:t>
            </a:r>
            <a:r>
              <a:rPr lang="ko-KR" altLang="en-US" sz="1700" spc="-100" dirty="0"/>
              <a:t>라는 빠른 읽기 전용 메모리</a:t>
            </a:r>
          </a:p>
        </p:txBody>
      </p:sp>
    </p:spTree>
    <p:extLst>
      <p:ext uri="{BB962C8B-B14F-4D97-AF65-F5344CB8AC3E}">
        <p14:creationId xmlns:p14="http://schemas.microsoft.com/office/powerpoint/2010/main" val="1636692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6430</TotalTime>
  <Words>5790</Words>
  <Application>Microsoft Office PowerPoint</Application>
  <PresentationFormat>화면 슬라이드 쇼(4:3)</PresentationFormat>
  <Paragraphs>694</Paragraphs>
  <Slides>83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4" baseType="lpstr">
      <vt:lpstr>HY견고딕</vt:lpstr>
      <vt:lpstr>HY견명조</vt:lpstr>
      <vt:lpstr>HY헤드라인M</vt:lpstr>
      <vt:lpstr>굴림</vt:lpstr>
      <vt:lpstr>돋움</vt:lpstr>
      <vt:lpstr>맑은 고딕</vt:lpstr>
      <vt:lpstr>Arial</vt:lpstr>
      <vt:lpstr>Times New Roman</vt:lpstr>
      <vt:lpstr>Verdana</vt:lpstr>
      <vt:lpstr>Wingdings</vt:lpstr>
      <vt:lpstr>1_Office 테마</vt:lpstr>
      <vt:lpstr>Chapter 04. 중앙 처리 장치</vt:lpstr>
      <vt:lpstr>Contents</vt:lpstr>
      <vt:lpstr>01  프로세서 구성과 동작</vt:lpstr>
      <vt:lpstr>01  프로세서 구성과 동작</vt:lpstr>
      <vt:lpstr>01  프로세서 구성과 동작</vt:lpstr>
      <vt:lpstr>01  프로세서 구성과 동작</vt:lpstr>
      <vt:lpstr>01  프로세서 구성과 동작</vt:lpstr>
      <vt:lpstr>01  프로세서 구성과 동작</vt:lpstr>
      <vt:lpstr>01  프로세서 구성과 동작</vt:lpstr>
      <vt:lpstr>02  산술 논리 연산 장치</vt:lpstr>
      <vt:lpstr>02  산술 논리 연산 장치</vt:lpstr>
      <vt:lpstr>02  산술 논리 연산 장치</vt:lpstr>
      <vt:lpstr>02  산술 논리 연산 장치</vt:lpstr>
      <vt:lpstr>02  산술 논리 연산 장치</vt:lpstr>
      <vt:lpstr>02  산술 논리 연산 장치</vt:lpstr>
      <vt:lpstr>02  산술 논리 연산 장치</vt:lpstr>
      <vt:lpstr>02  산술 논리 연산 장치</vt:lpstr>
      <vt:lpstr>02  산술 논리 연산 장치</vt:lpstr>
      <vt:lpstr>03  레지스터</vt:lpstr>
      <vt:lpstr>03  레지스터</vt:lpstr>
      <vt:lpstr>03  레지스터</vt:lpstr>
      <vt:lpstr>03  레지스터</vt:lpstr>
      <vt:lpstr>03  레지스터</vt:lpstr>
      <vt:lpstr>03  레지스터</vt:lpstr>
      <vt:lpstr>03  레지스터</vt:lpstr>
      <vt:lpstr>03  레지스터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06  CISC와 RISC</vt:lpstr>
      <vt:lpstr>06  CISC와 RISC</vt:lpstr>
      <vt:lpstr>06  CISC와 RISC</vt:lpstr>
      <vt:lpstr>06  CISC와 RISC</vt:lpstr>
      <vt:lpstr>06  CISC와 RISC</vt:lpstr>
      <vt:lpstr>06  CISC와 RISC</vt:lpstr>
      <vt:lpstr>06  CISC와 RISC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bkson220@gmail.com</cp:lastModifiedBy>
  <cp:revision>475</cp:revision>
  <dcterms:created xsi:type="dcterms:W3CDTF">2011-01-05T15:14:06Z</dcterms:created>
  <dcterms:modified xsi:type="dcterms:W3CDTF">2021-12-12T05:16:19Z</dcterms:modified>
</cp:coreProperties>
</file>